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7.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0.xml" ContentType="application/vnd.openxmlformats-officedocument.presentationml.notesSlide+xml"/>
  <Override PartName="/ppt/ink/ink1.xml" ContentType="application/inkml+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13.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4.xml" ContentType="application/vnd.openxmlformats-officedocument.presentationml.notesSlide+xml"/>
  <Override PartName="/ppt/charts/chart2.xml" ContentType="application/vnd.openxmlformats-officedocument.drawingml.chart+xml"/>
  <Override PartName="/ppt/ink/ink2.xml" ContentType="application/inkml+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5.xml" ContentType="application/vnd.openxmlformats-officedocument.presentationml.notesSlide+xml"/>
  <Override PartName="/ppt/ink/ink3.xml" ContentType="application/inkml+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4.xml" ContentType="application/inkml+xml"/>
  <Override PartName="/ppt/tags/tag80.xml" ContentType="application/vnd.openxmlformats-officedocument.presentationml.tags+xml"/>
  <Override PartName="/ppt/notesSlides/notesSlide18.xml" ContentType="application/vnd.openxmlformats-officedocument.presentationml.notesSlide+xml"/>
  <Override PartName="/ppt/ink/ink5.xml" ContentType="application/inkml+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9.xml" ContentType="application/vnd.openxmlformats-officedocument.presentationml.notesSlide+xml"/>
  <Override PartName="/ppt/charts/chart3.xml" ContentType="application/vnd.openxmlformats-officedocument.drawingml.chart+xml"/>
  <Override PartName="/ppt/ink/ink6.xml" ContentType="application/inkml+xml"/>
  <Override PartName="/ppt/ink/ink7.xml" ContentType="application/inkml+xml"/>
  <Override PartName="/ppt/tags/tag88.xml" ContentType="application/vnd.openxmlformats-officedocument.presentationml.tags+xml"/>
  <Override PartName="/ppt/tags/tag89.xml" ContentType="application/vnd.openxmlformats-officedocument.presentationml.tags+xml"/>
  <Override PartName="/ppt/notesSlides/notesSlide20.xml" ContentType="application/vnd.openxmlformats-officedocument.presentationml.notesSlide+xml"/>
  <Override PartName="/ppt/charts/chart4.xml" ContentType="application/vnd.openxmlformats-officedocument.drawingml.chart+xml"/>
  <Override PartName="/ppt/ink/ink8.xml" ContentType="application/inkml+xml"/>
  <Override PartName="/ppt/notesSlides/notesSlide21.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ink/ink9.xml" ContentType="application/inkml+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22.xml" ContentType="application/vnd.openxmlformats-officedocument.presentationml.notesSlide+xml"/>
  <Override PartName="/ppt/ink/ink10.xml" ContentType="application/inkml+xml"/>
  <Override PartName="/ppt/ink/ink11.xml" ContentType="application/inkml+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23.xml" ContentType="application/vnd.openxmlformats-officedocument.presentationml.notesSlide+xml"/>
  <Override PartName="/ppt/ink/ink12.xml" ContentType="application/inkml+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24.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25.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28.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ink/ink13.xml" ContentType="application/inkml+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ink/ink14.xml" ContentType="application/inkml+xml"/>
  <Override PartName="/ppt/ink/ink15.xml" ContentType="application/inkml+xml"/>
  <Override PartName="/ppt/notesSlides/notesSlide29.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ink/ink16.xml" ContentType="application/inkml+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ink/ink17.xml" ContentType="application/inkml+xml"/>
  <Override PartName="/ppt/ink/ink18.xml" ContentType="application/inkml+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30.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ink/ink30.xml" ContentType="application/inkml+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ink/ink31.xml" ContentType="application/inkml+xml"/>
  <Override PartName="/ppt/ink/ink32.xml" ContentType="application/inkml+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ink/ink33.xml" ContentType="application/inkml+xml"/>
  <Override PartName="/ppt/tags/tag183.xml" ContentType="application/vnd.openxmlformats-officedocument.presentationml.tags+xml"/>
  <Override PartName="/ppt/tags/tag184.xml" ContentType="application/vnd.openxmlformats-officedocument.presentationml.tags+xml"/>
  <Override PartName="/ppt/ink/ink34.xml" ContentType="application/inkml+xml"/>
  <Override PartName="/ppt/notesSlides/notesSlide31.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ink/ink35.xml" ContentType="application/inkml+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ink/ink36.xml" ContentType="application/inkml+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notesSlides/notesSlide32.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notesSlides/notesSlide33.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tags/tag230.xml" ContentType="application/vnd.openxmlformats-officedocument.presentationml.tags+xml"/>
  <Override PartName="/ppt/tags/tag231.xml" ContentType="application/vnd.openxmlformats-officedocument.presentationml.tags+xml"/>
  <Override PartName="/ppt/ink/ink46.xml" ContentType="application/inkml+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8" r:id="rId2"/>
    <p:sldMasterId id="2147483722" r:id="rId3"/>
    <p:sldMasterId id="2147483735" r:id="rId4"/>
  </p:sldMasterIdLst>
  <p:notesMasterIdLst>
    <p:notesMasterId r:id="rId75"/>
  </p:notesMasterIdLst>
  <p:sldIdLst>
    <p:sldId id="328" r:id="rId5"/>
    <p:sldId id="329" r:id="rId6"/>
    <p:sldId id="367" r:id="rId7"/>
    <p:sldId id="594" r:id="rId8"/>
    <p:sldId id="366" r:id="rId9"/>
    <p:sldId id="330" r:id="rId10"/>
    <p:sldId id="331" r:id="rId11"/>
    <p:sldId id="333" r:id="rId12"/>
    <p:sldId id="334" r:id="rId13"/>
    <p:sldId id="335" r:id="rId14"/>
    <p:sldId id="336" r:id="rId15"/>
    <p:sldId id="337" r:id="rId16"/>
    <p:sldId id="338" r:id="rId17"/>
    <p:sldId id="340" r:id="rId18"/>
    <p:sldId id="341" r:id="rId19"/>
    <p:sldId id="342" r:id="rId20"/>
    <p:sldId id="343" r:id="rId21"/>
    <p:sldId id="344" r:id="rId22"/>
    <p:sldId id="345" r:id="rId23"/>
    <p:sldId id="346" r:id="rId24"/>
    <p:sldId id="347" r:id="rId25"/>
    <p:sldId id="348" r:id="rId26"/>
    <p:sldId id="349" r:id="rId27"/>
    <p:sldId id="350" r:id="rId28"/>
    <p:sldId id="351" r:id="rId29"/>
    <p:sldId id="352" r:id="rId30"/>
    <p:sldId id="365" r:id="rId31"/>
    <p:sldId id="353" r:id="rId32"/>
    <p:sldId id="355" r:id="rId33"/>
    <p:sldId id="595" r:id="rId34"/>
    <p:sldId id="368" r:id="rId35"/>
    <p:sldId id="369" r:id="rId36"/>
    <p:sldId id="370" r:id="rId37"/>
    <p:sldId id="372" r:id="rId38"/>
    <p:sldId id="373" r:id="rId39"/>
    <p:sldId id="374" r:id="rId40"/>
    <p:sldId id="400" r:id="rId41"/>
    <p:sldId id="401" r:id="rId42"/>
    <p:sldId id="402" r:id="rId43"/>
    <p:sldId id="403" r:id="rId44"/>
    <p:sldId id="376" r:id="rId45"/>
    <p:sldId id="377" r:id="rId46"/>
    <p:sldId id="378" r:id="rId47"/>
    <p:sldId id="379" r:id="rId48"/>
    <p:sldId id="380" r:id="rId49"/>
    <p:sldId id="382" r:id="rId50"/>
    <p:sldId id="383" r:id="rId51"/>
    <p:sldId id="384" r:id="rId52"/>
    <p:sldId id="385" r:id="rId53"/>
    <p:sldId id="386" r:id="rId54"/>
    <p:sldId id="388" r:id="rId55"/>
    <p:sldId id="390" r:id="rId56"/>
    <p:sldId id="389" r:id="rId57"/>
    <p:sldId id="391" r:id="rId58"/>
    <p:sldId id="392" r:id="rId59"/>
    <p:sldId id="394" r:id="rId60"/>
    <p:sldId id="395" r:id="rId61"/>
    <p:sldId id="396" r:id="rId62"/>
    <p:sldId id="397" r:id="rId63"/>
    <p:sldId id="398" r:id="rId64"/>
    <p:sldId id="596" r:id="rId65"/>
    <p:sldId id="597" r:id="rId66"/>
    <p:sldId id="598" r:id="rId67"/>
    <p:sldId id="599" r:id="rId68"/>
    <p:sldId id="600" r:id="rId69"/>
    <p:sldId id="601" r:id="rId70"/>
    <p:sldId id="602" r:id="rId71"/>
    <p:sldId id="603" r:id="rId72"/>
    <p:sldId id="604" r:id="rId73"/>
    <p:sldId id="605" r:id="rId74"/>
  </p:sldIdLst>
  <p:sldSz cx="9144000" cy="5143500" type="screen16x9"/>
  <p:notesSz cx="6858000" cy="9144000"/>
  <p:custDataLst>
    <p:tags r:id="rId7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8">
          <p15:clr>
            <a:srgbClr val="A4A3A4"/>
          </p15:clr>
        </p15:guide>
        <p15:guide id="2" pos="23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CC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58970" autoAdjust="0"/>
  </p:normalViewPr>
  <p:slideViewPr>
    <p:cSldViewPr>
      <p:cViewPr varScale="1">
        <p:scale>
          <a:sx n="116" d="100"/>
          <a:sy n="116" d="100"/>
        </p:scale>
        <p:origin x="518" y="29"/>
      </p:cViewPr>
      <p:guideLst>
        <p:guide orient="horz" pos="1668"/>
        <p:guide pos="2352"/>
      </p:guideLst>
    </p:cSldViewPr>
  </p:slideViewPr>
  <p:notesTextViewPr>
    <p:cViewPr>
      <p:scale>
        <a:sx n="1" d="1"/>
        <a:sy n="1" d="1"/>
      </p:scale>
      <p:origin x="0" y="0"/>
    </p:cViewPr>
  </p:notesTextViewPr>
  <p:sorterViewPr>
    <p:cViewPr>
      <p:scale>
        <a:sx n="100" d="100"/>
        <a:sy n="100" d="100"/>
      </p:scale>
      <p:origin x="0" y="6557"/>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gs" Target="tags/tag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ublic\Documents\ml-class\lectures-slides\assets\portland.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8"/>
            <c:spPr>
              <a:noFill/>
              <a:ln w="12700">
                <a:solidFill>
                  <a:srgbClr val="C00000"/>
                </a:solidFill>
              </a:ln>
            </c:spPr>
          </c:marker>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extLst>
            <c:ext xmlns:c16="http://schemas.microsoft.com/office/drawing/2014/chart" uri="{C3380CC4-5D6E-409C-BE32-E72D297353CC}">
              <c16:uniqueId val="{00000000-2C2B-4B91-8E2D-F659273CBE7B}"/>
            </c:ext>
          </c:extLst>
        </c:ser>
        <c:dLbls>
          <c:showLegendKey val="0"/>
          <c:showVal val="0"/>
          <c:showCatName val="0"/>
          <c:showSerName val="0"/>
          <c:showPercent val="0"/>
          <c:showBubbleSize val="0"/>
        </c:dLbls>
        <c:axId val="39975936"/>
        <c:axId val="40642432"/>
      </c:scatterChart>
      <c:valAx>
        <c:axId val="39975936"/>
        <c:scaling>
          <c:orientation val="minMax"/>
          <c:max val="3000"/>
        </c:scaling>
        <c:delete val="0"/>
        <c:axPos val="b"/>
        <c:numFmt formatCode="General" sourceLinked="1"/>
        <c:majorTickMark val="out"/>
        <c:minorTickMark val="none"/>
        <c:tickLblPos val="nextTo"/>
        <c:crossAx val="40642432"/>
        <c:crosses val="autoZero"/>
        <c:crossBetween val="midCat"/>
      </c:valAx>
      <c:valAx>
        <c:axId val="40642432"/>
        <c:scaling>
          <c:orientation val="minMax"/>
          <c:max val="500000"/>
        </c:scaling>
        <c:delete val="0"/>
        <c:axPos val="l"/>
        <c:majorGridlines/>
        <c:numFmt formatCode="General" sourceLinked="0"/>
        <c:majorTickMark val="out"/>
        <c:minorTickMark val="none"/>
        <c:tickLblPos val="nextTo"/>
        <c:crossAx val="39975936"/>
        <c:crosses val="autoZero"/>
        <c:crossBetween val="midCat"/>
        <c:majorUnit val="100000"/>
        <c:dispUnits>
          <c:builtInUnit val="thousands"/>
        </c:dispUnits>
      </c:valAx>
    </c:plotArea>
    <c:plotVisOnly val="1"/>
    <c:dispBlanksAs val="gap"/>
    <c:showDLblsOverMax val="0"/>
  </c:chart>
  <c:txPr>
    <a:bodyPr/>
    <a:lstStyle/>
    <a:p>
      <a:pPr>
        <a:defRPr sz="16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53A1-4DDC-8AA3-892F275A3E3B}"/>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53A1-4DDC-8AA3-892F275A3E3B}"/>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53A1-4DDC-8AA3-892F275A3E3B}"/>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53A1-4DDC-8AA3-892F275A3E3B}"/>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53A1-4DDC-8AA3-892F275A3E3B}"/>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53A1-4DDC-8AA3-892F275A3E3B}"/>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53A1-4DDC-8AA3-892F275A3E3B}"/>
            </c:ext>
          </c:extLst>
        </c:ser>
        <c:ser>
          <c:idx val="0"/>
          <c:order val="0"/>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53A1-4DDC-8AA3-892F275A3E3B}"/>
            </c:ext>
          </c:extLst>
        </c:ser>
        <c:dLbls>
          <c:showLegendKey val="0"/>
          <c:showVal val="0"/>
          <c:showCatName val="0"/>
          <c:showSerName val="0"/>
          <c:showPercent val="0"/>
          <c:showBubbleSize val="0"/>
        </c:dLbls>
        <c:axId val="85303296"/>
        <c:axId val="85304832"/>
      </c:scatterChart>
      <c:valAx>
        <c:axId val="85303296"/>
        <c:scaling>
          <c:orientation val="minMax"/>
          <c:max val="400"/>
          <c:min val="0"/>
        </c:scaling>
        <c:delete val="0"/>
        <c:axPos val="b"/>
        <c:numFmt formatCode="General" sourceLinked="1"/>
        <c:majorTickMark val="cross"/>
        <c:minorTickMark val="none"/>
        <c:tickLblPos val="nextTo"/>
        <c:spPr>
          <a:ln w="38100"/>
        </c:spPr>
        <c:crossAx val="85304832"/>
        <c:crosses val="autoZero"/>
        <c:crossBetween val="midCat"/>
        <c:majorUnit val="100"/>
      </c:valAx>
      <c:valAx>
        <c:axId val="85304832"/>
        <c:scaling>
          <c:orientation val="minMax"/>
          <c:max val="3"/>
          <c:min val="0"/>
        </c:scaling>
        <c:delete val="0"/>
        <c:axPos val="l"/>
        <c:majorGridlines>
          <c:spPr>
            <a:ln>
              <a:noFill/>
            </a:ln>
          </c:spPr>
        </c:majorGridlines>
        <c:numFmt formatCode="General" sourceLinked="1"/>
        <c:majorTickMark val="none"/>
        <c:minorTickMark val="none"/>
        <c:tickLblPos val="none"/>
        <c:spPr>
          <a:ln w="38100"/>
        </c:spPr>
        <c:crossAx val="85303296"/>
        <c:crosses val="autoZero"/>
        <c:crossBetween val="midCat"/>
        <c:majorUnit val="1"/>
      </c:valAx>
    </c:plotArea>
    <c:plotVisOnly val="1"/>
    <c:dispBlanksAs val="gap"/>
    <c:showDLblsOverMax val="0"/>
  </c:chart>
  <c:txPr>
    <a:bodyPr/>
    <a:lstStyle/>
    <a:p>
      <a:pPr>
        <a:defRPr sz="20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Sheet1!$A$1:$A$20</c:f>
              <c:numCache>
                <c:formatCode>General</c:formatCode>
                <c:ptCount val="20"/>
                <c:pt idx="0">
                  <c:v>59.331797235022997</c:v>
                </c:pt>
                <c:pt idx="1">
                  <c:v>82.373271889400897</c:v>
                </c:pt>
                <c:pt idx="2">
                  <c:v>112.327188940092</c:v>
                </c:pt>
                <c:pt idx="3">
                  <c:v>152.64976958525301</c:v>
                </c:pt>
                <c:pt idx="4">
                  <c:v>167.626728110599</c:v>
                </c:pt>
                <c:pt idx="5">
                  <c:v>221.77419354838699</c:v>
                </c:pt>
                <c:pt idx="6">
                  <c:v>228.68663594469999</c:v>
                </c:pt>
                <c:pt idx="7">
                  <c:v>301.267281105991</c:v>
                </c:pt>
                <c:pt idx="8">
                  <c:v>312.78801843318001</c:v>
                </c:pt>
                <c:pt idx="9">
                  <c:v>343.89400921659001</c:v>
                </c:pt>
                <c:pt idx="10">
                  <c:v>272.46543778801799</c:v>
                </c:pt>
                <c:pt idx="11">
                  <c:v>394.58525345622098</c:v>
                </c:pt>
                <c:pt idx="12">
                  <c:v>393.43317972350201</c:v>
                </c:pt>
                <c:pt idx="13">
                  <c:v>142.281105990783</c:v>
                </c:pt>
                <c:pt idx="14">
                  <c:v>88.133640552995402</c:v>
                </c:pt>
                <c:pt idx="15">
                  <c:v>127.30414746543801</c:v>
                </c:pt>
                <c:pt idx="16">
                  <c:v>189.51612903225799</c:v>
                </c:pt>
                <c:pt idx="17">
                  <c:v>262.09677419354801</c:v>
                </c:pt>
                <c:pt idx="18">
                  <c:v>433.75576036866403</c:v>
                </c:pt>
                <c:pt idx="19">
                  <c:v>134.216589861751</c:v>
                </c:pt>
              </c:numCache>
            </c:numRef>
          </c:xVal>
          <c:yVal>
            <c:numRef>
              <c:f>Sheet1!$B$1:$B$20</c:f>
              <c:numCache>
                <c:formatCode>General</c:formatCode>
                <c:ptCount val="20"/>
                <c:pt idx="0">
                  <c:v>95.760233918128705</c:v>
                </c:pt>
                <c:pt idx="1">
                  <c:v>161.549707602339</c:v>
                </c:pt>
                <c:pt idx="2">
                  <c:v>211.25730994151999</c:v>
                </c:pt>
                <c:pt idx="3">
                  <c:v>244.88304093567299</c:v>
                </c:pt>
                <c:pt idx="4">
                  <c:v>293.12865497076001</c:v>
                </c:pt>
                <c:pt idx="5">
                  <c:v>287.28070175438597</c:v>
                </c:pt>
                <c:pt idx="6">
                  <c:v>315.05847953216397</c:v>
                </c:pt>
                <c:pt idx="7">
                  <c:v>288.74269005847998</c:v>
                </c:pt>
                <c:pt idx="8">
                  <c:v>342.83625730994203</c:v>
                </c:pt>
                <c:pt idx="9">
                  <c:v>315.05847953216397</c:v>
                </c:pt>
                <c:pt idx="10">
                  <c:v>325.29239766081901</c:v>
                </c:pt>
                <c:pt idx="11">
                  <c:v>297.51461988304101</c:v>
                </c:pt>
                <c:pt idx="12">
                  <c:v>342.83625730994203</c:v>
                </c:pt>
                <c:pt idx="13">
                  <c:v>173.24561403508801</c:v>
                </c:pt>
                <c:pt idx="14">
                  <c:v>218.56725146198801</c:v>
                </c:pt>
                <c:pt idx="15">
                  <c:v>313.59649122807002</c:v>
                </c:pt>
                <c:pt idx="16">
                  <c:v>336.98830409356702</c:v>
                </c:pt>
                <c:pt idx="17">
                  <c:v>291.66666666666703</c:v>
                </c:pt>
                <c:pt idx="18">
                  <c:v>309.21052631578999</c:v>
                </c:pt>
                <c:pt idx="19">
                  <c:v>278.508771929825</c:v>
                </c:pt>
              </c:numCache>
            </c:numRef>
          </c:yVal>
          <c:smooth val="0"/>
          <c:extLst>
            <c:ext xmlns:c16="http://schemas.microsoft.com/office/drawing/2014/chart" uri="{C3380CC4-5D6E-409C-BE32-E72D297353CC}">
              <c16:uniqueId val="{00000000-CD31-4044-A6D7-D892E9F5DBDE}"/>
            </c:ext>
          </c:extLst>
        </c:ser>
        <c:dLbls>
          <c:showLegendKey val="0"/>
          <c:showVal val="0"/>
          <c:showCatName val="0"/>
          <c:showSerName val="0"/>
          <c:showPercent val="0"/>
          <c:showBubbleSize val="0"/>
        </c:dLbls>
        <c:axId val="87200128"/>
        <c:axId val="87202048"/>
      </c:scatterChart>
      <c:valAx>
        <c:axId val="87200128"/>
        <c:scaling>
          <c:orientation val="minMax"/>
        </c:scaling>
        <c:delete val="0"/>
        <c:axPos val="b"/>
        <c:numFmt formatCode="General" sourceLinked="1"/>
        <c:majorTickMark val="out"/>
        <c:minorTickMark val="none"/>
        <c:tickLblPos val="none"/>
        <c:crossAx val="87202048"/>
        <c:crosses val="autoZero"/>
        <c:crossBetween val="midCat"/>
      </c:valAx>
      <c:valAx>
        <c:axId val="87202048"/>
        <c:scaling>
          <c:orientation val="minMax"/>
          <c:max val="350"/>
          <c:min val="0"/>
        </c:scaling>
        <c:delete val="0"/>
        <c:axPos val="l"/>
        <c:numFmt formatCode="General" sourceLinked="1"/>
        <c:majorTickMark val="out"/>
        <c:minorTickMark val="none"/>
        <c:tickLblPos val="none"/>
        <c:crossAx val="87200128"/>
        <c:crosses val="autoZero"/>
        <c:crossBetween val="midCat"/>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Sheet1!$A$1:$A$20</c:f>
              <c:numCache>
                <c:formatCode>General</c:formatCode>
                <c:ptCount val="20"/>
                <c:pt idx="0">
                  <c:v>59.331797235022997</c:v>
                </c:pt>
                <c:pt idx="1">
                  <c:v>82.373271889400897</c:v>
                </c:pt>
                <c:pt idx="2">
                  <c:v>112.327188940092</c:v>
                </c:pt>
                <c:pt idx="3">
                  <c:v>152.64976958525301</c:v>
                </c:pt>
                <c:pt idx="4">
                  <c:v>167.626728110599</c:v>
                </c:pt>
                <c:pt idx="5">
                  <c:v>221.77419354838699</c:v>
                </c:pt>
                <c:pt idx="6">
                  <c:v>228.68663594469999</c:v>
                </c:pt>
                <c:pt idx="7">
                  <c:v>301.267281105991</c:v>
                </c:pt>
                <c:pt idx="8">
                  <c:v>312.78801843318001</c:v>
                </c:pt>
                <c:pt idx="9">
                  <c:v>343.89400921659001</c:v>
                </c:pt>
                <c:pt idx="10">
                  <c:v>272.46543778801799</c:v>
                </c:pt>
                <c:pt idx="11">
                  <c:v>394.58525345622098</c:v>
                </c:pt>
                <c:pt idx="12">
                  <c:v>393.43317972350201</c:v>
                </c:pt>
                <c:pt idx="13">
                  <c:v>142.281105990783</c:v>
                </c:pt>
                <c:pt idx="14">
                  <c:v>88.133640552995402</c:v>
                </c:pt>
                <c:pt idx="15">
                  <c:v>127.30414746543801</c:v>
                </c:pt>
                <c:pt idx="16">
                  <c:v>189.51612903225799</c:v>
                </c:pt>
                <c:pt idx="17">
                  <c:v>262.09677419354801</c:v>
                </c:pt>
                <c:pt idx="18">
                  <c:v>433.75576036866403</c:v>
                </c:pt>
                <c:pt idx="19">
                  <c:v>134.216589861751</c:v>
                </c:pt>
              </c:numCache>
            </c:numRef>
          </c:xVal>
          <c:yVal>
            <c:numRef>
              <c:f>Sheet1!$B$1:$B$20</c:f>
              <c:numCache>
                <c:formatCode>General</c:formatCode>
                <c:ptCount val="20"/>
                <c:pt idx="0">
                  <c:v>95.760233918128705</c:v>
                </c:pt>
                <c:pt idx="1">
                  <c:v>161.549707602339</c:v>
                </c:pt>
                <c:pt idx="2">
                  <c:v>211.25730994151999</c:v>
                </c:pt>
                <c:pt idx="3">
                  <c:v>244.88304093567299</c:v>
                </c:pt>
                <c:pt idx="4">
                  <c:v>293.12865497076001</c:v>
                </c:pt>
                <c:pt idx="5">
                  <c:v>287.28070175438597</c:v>
                </c:pt>
                <c:pt idx="6">
                  <c:v>315.05847953216397</c:v>
                </c:pt>
                <c:pt idx="7">
                  <c:v>288.74269005847998</c:v>
                </c:pt>
                <c:pt idx="8">
                  <c:v>342.83625730994203</c:v>
                </c:pt>
                <c:pt idx="9">
                  <c:v>315.05847953216397</c:v>
                </c:pt>
                <c:pt idx="10">
                  <c:v>325.29239766081901</c:v>
                </c:pt>
                <c:pt idx="11">
                  <c:v>297.51461988304101</c:v>
                </c:pt>
                <c:pt idx="12">
                  <c:v>342.83625730994203</c:v>
                </c:pt>
                <c:pt idx="13">
                  <c:v>173.24561403508801</c:v>
                </c:pt>
                <c:pt idx="14">
                  <c:v>218.56725146198801</c:v>
                </c:pt>
                <c:pt idx="15">
                  <c:v>313.59649122807002</c:v>
                </c:pt>
                <c:pt idx="16">
                  <c:v>336.98830409356702</c:v>
                </c:pt>
                <c:pt idx="17">
                  <c:v>291.66666666666703</c:v>
                </c:pt>
                <c:pt idx="18">
                  <c:v>309.21052631578999</c:v>
                </c:pt>
                <c:pt idx="19">
                  <c:v>278.508771929825</c:v>
                </c:pt>
              </c:numCache>
            </c:numRef>
          </c:yVal>
          <c:smooth val="0"/>
          <c:extLst>
            <c:ext xmlns:c16="http://schemas.microsoft.com/office/drawing/2014/chart" uri="{C3380CC4-5D6E-409C-BE32-E72D297353CC}">
              <c16:uniqueId val="{00000000-1C13-439A-95F6-E7DC620ABEE6}"/>
            </c:ext>
          </c:extLst>
        </c:ser>
        <c:dLbls>
          <c:showLegendKey val="0"/>
          <c:showVal val="0"/>
          <c:showCatName val="0"/>
          <c:showSerName val="0"/>
          <c:showPercent val="0"/>
          <c:showBubbleSize val="0"/>
        </c:dLbls>
        <c:axId val="89499136"/>
        <c:axId val="89501056"/>
      </c:scatterChart>
      <c:valAx>
        <c:axId val="89499136"/>
        <c:scaling>
          <c:orientation val="minMax"/>
        </c:scaling>
        <c:delete val="0"/>
        <c:axPos val="b"/>
        <c:numFmt formatCode="General" sourceLinked="1"/>
        <c:majorTickMark val="out"/>
        <c:minorTickMark val="none"/>
        <c:tickLblPos val="none"/>
        <c:crossAx val="89501056"/>
        <c:crosses val="autoZero"/>
        <c:crossBetween val="midCat"/>
      </c:valAx>
      <c:valAx>
        <c:axId val="89501056"/>
        <c:scaling>
          <c:orientation val="minMax"/>
          <c:max val="350"/>
          <c:min val="0"/>
        </c:scaling>
        <c:delete val="0"/>
        <c:axPos val="l"/>
        <c:numFmt formatCode="General" sourceLinked="1"/>
        <c:majorTickMark val="out"/>
        <c:minorTickMark val="none"/>
        <c:tickLblPos val="none"/>
        <c:crossAx val="89499136"/>
        <c:crosses val="autoZero"/>
        <c:crossBetween val="midCat"/>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image" Target="../media/image16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image" Target="../media/image171.emf"/><Relationship Id="rId1" Type="http://schemas.openxmlformats.org/officeDocument/2006/relationships/image" Target="../media/image170.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image" Target="../media/image180.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image" Target="../media/image183.wmf"/><Relationship Id="rId1" Type="http://schemas.openxmlformats.org/officeDocument/2006/relationships/image" Target="../media/image182.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6.wmf"/><Relationship Id="rId1" Type="http://schemas.openxmlformats.org/officeDocument/2006/relationships/image" Target="../media/image185.emf"/><Relationship Id="rId5" Type="http://schemas.openxmlformats.org/officeDocument/2006/relationships/image" Target="../media/image188.emf"/><Relationship Id="rId4" Type="http://schemas.openxmlformats.org/officeDocument/2006/relationships/image" Target="../media/image18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image" Target="../media/image190.emf"/><Relationship Id="rId1" Type="http://schemas.openxmlformats.org/officeDocument/2006/relationships/image" Target="../media/image18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95.wmf"/><Relationship Id="rId1" Type="http://schemas.openxmlformats.org/officeDocument/2006/relationships/image" Target="../media/image194.wmf"/></Relationships>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4:55:20.226"/>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10620 6557 1153,'0'20'96,"0"-20"-673,0 0 33,0 0 672,0 0 1505,0-20-351,0 20-802,0 0-192,0 0-160,0 0 257,0 0-481,0 0-993,0 0-1250</inkml:trace>
  <inkml:trace contextRef="#ctx0" brushRef="#br0" timeOffset="9678.553">10460 13810 1825,'-20'0'2435,"20"0"-418,0 0 546,0 0-321,0 0-544,0 0-417,0 0-384,0 0-289,0 0-31,0 0-33,0 0-159,20 0-97,20 0-96,-19 0-96,38 0-32,-19 0-64,19 20 32,0-20-64,21 0 0,-21 0-224,0 0-289,-19 0-544,1 0-1185,-23 0-2562</inkml:trace>
  <inkml:trace contextRef="#ctx0" brushRef="#br0" timeOffset="19435.1098">7265 7987 3331,'0'0'864,"0"0"-287,0 0 96,-20 0-33,20 0-223,0 0-385,0 0 0,0 21 128,0-21 416,0 20-127,-20-20-225,20 19-128,-21-19-64,21 20 32,-20 0-64,20 20 192,0-20-31,-18 0 63,18 20-160,0-21-32,-20 21-32,20 0-32,0-1 64,0-19 0,-21 20-32,21 0 32,0 0-32,0-1 32,0 1 192,0 19 193,0-19-193,0 20 128,0-20-64,21 0-192,-21-1 65,20 1 63,-20 19-224,18-19 32,2 0-32,-20 0 96,21-20-64,-1 20 160,0-21-96,-2 1 225,3 0 95,-1 0-64,20 0-63,-21-20-129,1 0 96,20 0 160,-1-20-63,-19 0-33,20-20-192,-19 0-32,17-19-32,-18 19 32,1-20 32,-1 21 33,-2-21 63,3 1 96,-21-1 0,20 0 1,-20-19-1,0 19 32,-20-19 33,-1-1-193,3 1-32,-23 0 32,21 19 353,-18 0-33,-3 20-191,1 1-33,1 18-64,-1 2-128,1-1-160,-1 20-96,20 0-288,-1-20-289,3 20-512,18 0-385,-20 0-64,20 0-512,0 0-2594</inkml:trace>
  <inkml:trace contextRef="#ctx0" brushRef="#br0" timeOffset="20985.2">7265 7213 960,'-20'-20'3684,"20"20"-1250,-20-20-672,20 20-641,-21 0-320,21 0-193,0 0-384,0 0-95,-20 0-65,20 0-64,0 0-160,-18 0-33,18 20 1,-20-20 64,-1 20 64,1 20 0,20-21 32,-20 21 32,1 0 0,-1-1-32,0 1-64,0 20-257,20 0-351,-20-20-1,0 19 545,20 1 192,-19-1 0,19 1-64,-20-1 32,20 21 32,-20-1-64,20 1-192,-20 0-481,20-1 129,-21 0 287,3 20 225,-2-19 352,20-1 161,-20 21-33,-1-1 97,21-19-385,-20 19-128,20 0 0,0 1-96,0-1-160,0-19 31,20 19 289,-20-39-32,0 19 0,21 1 65,-1-1 31,-20 1 0,20-20 160,-2-1-32,3 21 97,-21-20-161,20-1-96,0 1-128,-20-1 64,20-19 256,-1-1 65,1 1 31,-20-20 96,40 0-159,-20 0-129,0-20-160,-1 0-128,21 0-96,-19 0 160,17-20-32,3 0-1,-21 0 33,18 1 64,3-2 65,-1 2-33,-1-21-32,-19 20 128,20-20 32,-21 21-128,21-22-32,-20 2-64,1 0 64,17-2 32,-18 2 128,21-21 193,-23 20-33,3 0-224,-1-19-64,20 19 32,-21-19 32,1-1 65,0 0 191,0 1 192,0-1 1,0-20-193,-20 1-127,0 0-161,0-21-128,0 1 32,-20-21 32,20 1 0,-20 20 352,20-1 289,0 1-289,0 20 33,-20-1-161,20 1 0,-20 0 64,0-1-63,1 0-161,-1 1-96,0-21-193,0 21-127,-19-20-256,-2 19 415,21-20 129,-18 41 353,17 19 95,1 1 1,-20 19-385,1 0 288,19 20 64,-20-20-352,1 20-256,-1 0-96,19-20-321,-17 20 705,18 0-608,20-20-706,-21 20-1792,21 0-2436</inkml:trace>
  <inkml:trace contextRef="#ctx0" brushRef="#br0" timeOffset="22724.3">6947 6458 6598,'-20'0'128,"20"-20"-64,-20 20-64,20-20 448,0 0 834,0 20-257,0-19 0,0-1 32,0-1-545,0 21-448,0-19 0,0 19-64,-20 0 0,20 0-32,-21 0 0,3 0-32,-2 19 128,20 2-32,-20-1-64,-1-1 0,1 1 0,2 20-96,18-20-513,-21 19 97,1 1 320,20 21 159,-20-23 98,0 23-1,20-22 32,-19 21-32,19-1 64,0 1 0,-20-1-32,20 1-64,0 19 0,0-19 0,-20 0 32,20-1 32,0 1 192,0-1 0,0 20 65,0 2-65,-20-22-288,20 21 320,0-1 321,0 0-289,-20 1 0,20-1 97,-19 1-193,19 0 0,0-1-224,-20 0 32,20 1 64,-20-1-96,20 1 128,0 0-63,0-1-1,0 0 32,0 1 0,0-1 32,0 1-128,0-21 32,0 21-32,-20-1 64,20-19-128,0 20 64,0-21 64,0 1-64,0 20 0,-20-21 32,20 1-32,0 19 0,0-20 0,0 1 0,0 0 0,20-1 0,-20 1 32,0-1 32,20 1-32,-20 0 32,20-1-64,-20 1 0,20 0 0,-1-1 0,-19 1 0,20-1 0,0-18 32,0 18-32,0 1 128,-1-21 33,21 21-33,-20-20 0,19 0-32,-19 20-32,21-41-32,-3 21 0,-17 0 32,19-20-32,-1-1 32,1 1 0,0 0-32,-1 0 64,22 0-96,-23-20 0,3 0-32,17 19-32,-17-19 64,18-19 0,1 19 0,-21-20 0,21 0 0,-21 0 0,22 0 32,-23-19-32,23-1 32,-22 0-32,1 0 32,0 1 32,-1-1-32,1-20-32,1 0 0,-3 21 0,-17-41 0,19 20-32,-22 1 32,23-20-32,-21-1 0,0 21 32,-1-21 0,1 20 64,0-19-32,-20-1 0,20 1 129,0-1 95,-20-19 0,19 20-96,-19-21 32,20 1-96,0-1 129,-20-19-257,20 0 32,0 20 0,-1-21 0,-19 1-64,0 0 64,0 0-64,0-1 64,0 1 128,0 20-224,-19-21 96,19 1 0,-40 0 0,20 0 64,-19 20-64,19-21 32,-20 20 160,1-19-160,-1 20 0,-19-20 32,19 20-32,-1-1 64,2 21-32,-21 0 160,1-1 1,-1 21-33,21-21-32,-22 20-96,2 1-64,1-1 32,17 1-96,-18 19 32,-1 0-96,1 0 64,-2 20 64,3 1-96,17 19 0,-18 0-321,39 0-480,-19 0-352,19 19-705,0 1-1025,20-20-3619</inkml:trace>
  <inkml:trace contextRef="#ctx0" brushRef="#br0" timeOffset="24657.41">6966 5584 6213,'-19'-40'3075,"-1"40"-1793,20-20-354,-20 20-799,20-20-33,-20 20 32,-1-20-96,21 20 32,-18 0 160,18-20 32,-20 20-64,0 0 97,20 0-289,-21 0 0,1 0 32,20 20-160,-18 0 128,18 0-32,-21 20 0,1-20 0,0 19 32,0 1 0,1 20 32,-1-21-64,0 2 64,0 17 32,0-17 32,1 18 64,-1 1 64,-20-1 0,20 1-128,1 0 0,-1 19-96,0-20 33,0 21-33,-1 0 32,3-21 32,-2 21-32,-1-21 192,21 21-32,-20-1 0,-18-19-96,17 19 385,1 1-97,0 0-96,0-1-31,20 0-129,-20 20-64,1-19-32,19 20-32,-20-21 0,20 20 0,-20-19-32,0 19 64,0-19 0,1 19 32,19 0-32,-20 1 32,0-21-64,20 21 32,0-1-32,-21 0 0,21 1 0,0 19 0,0-20 32,0 1 0,-20-1-32,20 20 0,0-19-64,0 19 192,0 0-160,0-20 64,0 20 0,0-19-32,20-1 64,1 0 64,-21 1-32,20 0 1,0-1-33,-1 1-32,1-1-32,0 0 64,20 0-32,-21 0-32,21-18 64,-20-2-32,21 0 0,-23 0 32,22 1 32,1-1 0,-23-18-128,23-2 128,-21 20-64,0-19 160,-1 19-63,21-19-194,-20 19 97,0-19-64,19-20 0,1 19 96,-1 1-64,-19-21 33,20 21 31,-1-20-96,2-21-33,-1 22 162,-22-22-129,3 1 64,19 0 0,-1-1-32,21 22-32,-20-21-65,19-1 65,0 2 0,-18-21-288,17 0 608,3 0-288,-2 0 0,1 0 0,-21 0 0,22-21 0,-23 2 96,3-1-224,-3 0 64,23-1 32,-22 2-32,1-21 32,20-20 64,-21 21-64,22-1 64,-23 0 0,3-19-96,-3 19 64,-17-19 32,19 19-32,-1-20 32,-19 1 32,20-1 225,-20 1-289,-1-1 96,1-19-96,20-1 32,-20 0-257,-1 1 482,1-20-225,0 0-32,1 19 64,-1-19-128,-2-1 32,2 1 0,1 0 96,-1-1-64,0-19 0,-1 20 0,1-1 0,0 0 64,0-19-32,0 0-96,-20 20 96,20-20-32,-20-1 64,19 20-96,-19-19 224,0 0-192,0 0 160,0 0-32,0-20 32,0 20-192,0-1 64,0 1-32,0-20-64,0 20 193,0 0-194,0-1 194,0-19-1,0 20 0,-19 0-32,-1 0-64,0-1-64,20 1 64,-20 0 0,-20 19-64,21-19 0,-1 20 64,0 0-32,-21 0 64,3-1-64,-3 1 32,2 19 96,-21-19-224,21 19 96,-21 1 32,21-1-64,-21 1-32,21 19 128,-22 0-32,23 2 32,-23-3-32,2 3-32,-1-3 0,1 22-32,-2-1 128,2 0 128,1 20-63,-3 0 31,-18 1-32,20-1-160,-1 0 0,1 20-96,-2-21-128,-18 21-1,40 0 65,-21 0-224,20-19 0,1 19-225,19 0-704,0 19-1058,-1-19-1760</inkml:trace>
  <inkml:trace contextRef="#ctx0" brushRef="#br0" timeOffset="26892.538">6629 5007 9929,'0'0'1089,"0"0"-513,-20 0-640,20 0-96,0 0 224,0 0-32,-20-20 96,20 20 129,-20 0-257,1 20-160,19-20 96,-20 20-1,0 0 33,0 0 64,0 0-32,1 0 0,-1 20 0,0-1 32,0 1-32,-1 19 0,21 1 33,-18 0 31,-2-1-64,-1 1 32,21 0-64,-20 19 64,0 0-32,2 1 128,-3 0-32,1-1-64,20 0 0,-20 21 0,0-21 192,20 1 64,-20 19-127,20-19-97,-19-1 0,19 21 0,-20-21 160,20 1-160,-20 19 0,20-20 0,-20 21 96,20-21-64,-20 20-64,1-19 32,-1 19-32,0-19-32,20-2 0,-21 23 0,1-22 33,2 20-1,-2 1-32,-1-21 0,1 20 32,0 1 0,1-21-32,-1 20 32,0-19-32,0 20 0,0-21 64,1 1 160,19 19-96,-20-20 0,0 21 160,0-21 1,0 21-97,1-21-128,19 21-128,-20-22 192,0 3-64,20 18 0,-20-20-64,20 1 64,0 19 64,-21-19-32,21 19-96,0-19 32,0 19 0,0-19 0,-18 19 1,18 1 31,0-22-32,0 22 96,0-1 32,0 1 0,18-21-64,-18 21-96,21-1 0,-21-20 0,20 20 0,0-19 0,0 20 0,-1-21 0,1 20 96,0 1-64,0-22 32,19 3-32,1-2 32,0 20-96,-1-19 64,2-20 64,-3-1-96,3-19 0,-21 0-64,19 0 193,1 19-65,19 0 32,1 1 64,-19-1 96,17 2-128,1-22-64,-18 21 64,18-20-128,-19-1 32,0 1-64,19 0 96,-19-1-128,-1 1 64,22 0-128,-23-20 0,23 19 32,-22-18 64,21-2 32,-21 21 0,1-21 64,19 2-64,-19-1 96,1-20-96,18 19 0,-19 2-224,19-21 416,-19 0-224,19 0-96,-19 0 96,19-21 0,0 21 32,-19-19-32,1-1 32,18-1 0,-19 2 0,19-21 0,-19 21 0,-1-22-32,21 2 32,-21-1-96,22 0-32,-23 1-129,23-21 129,-22 20 32,1-19 64,19-1 0,-19 21 64,0-22 0,-1 2-32,2-1 0,-3 1 64,3-21 0,-1 0 96,-1-19 65,1 0 31,0 20-64,-1-20-192,1 19-64,-19 0 288,17 1-192,-18 0 32,1-20-64,-1-1 32,-2 20 0,3-19 32,-1 0 1,0 0-65,0 0 0,-1-21-65,1 20 65,0-19-64,20 20 0,-21-21 96,1 2-32,0 18 64,0-19 1,-20 19-98,20 1 66,-20-20-66,0 20 130,19-20-194,-19 19 97,0-20 0,-19 1 33,19 20 31,0-20-64,-20-21 128,20 21-256,-20 0 224,20 20-96,-20-20 0,0-1-32,20 1 0,-19 0 0,19 0 0,-20 19-33,20-19 98,-20 0-66,20 19 98,-20-19-97,0 0 32,20 20 128,-19-1 0,-1 1 128,0 0-224,-21-20 0,23 20 96,-2 0-224,-21 18 96,3-18 96,17-1-224,-19 1 224,1 0-64,-1-1-64,-20 1 96,21 0 32,-22-1-32,2 21 0,-20-20-32,0 19 65,-1 1-97,1 0-257,0-1 417,-21 20-160,21 21 193,-20-21-161,0 20 128,0 20-32,-21-20-96,1 21-192,-1-1 320,21 0-192,-20 20 96,-1 0-64,21 0-64,0 0-32,20 20-192,0 0-737,20-1-769,-1 1-1281,21 0-3459</inkml:trace>
  <inkml:trace contextRef="#ctx0" brushRef="#br1" timeOffset="54782.132">6073 12300 3971,'-20'0'2082,"20"0"-480,0 0 159,0 0-191,0 0 31,-19 0-319,19-20-97,0 20-160,0 0-64,0 0-97,0 0-191,0 0-224,19 0-289,-19 0 192,40-20-32,0 20-224,-1-20-32,21 0-64,-21 0 97,1 1-129,1 19 64,-2-20-97,-19 20-95,0 0-128,-20 0-353,0-20 65,0 20-353,-20 0-64,20 0 64,-20 20 225,-1-20 63,3 0-160,18 0-352,-20 0-609,20 0-1825,0-20-3139</inkml:trace>
  <inkml:trace contextRef="#ctx0" brushRef="#br1" timeOffset="55033.148">6352 12042 7943,'0'0'865,"0"0"-385,0 0 705,0 20 737,18-20-609,3 0-832,-1 19-225,0-19 257,0 20 95,-1-20-352,1 20-159,-20-20-33,0 20 64,0 0-128,-20 0-64,1-1-193,-21 1 65,20 0-96,-1-20-257,21 0-447,-18 0-642,18 0-2274,18 0-3555</inkml:trace>
  <inkml:trace contextRef="#ctx0" brushRef="#br1" timeOffset="55548.176">6629 12081 8648,'0'0'1473,"0"-19"-544,0 19 929,20 0-321,-1-20-800,1 0-289,20 20-159,-1-20 63,2 0-64,-1-1-256,-1 21-32,-19 0-96,0-19-416,0 19-353,-1 0-64,-19 0 0,20 0 96,-20 0-288,0 0-608,0 0-1186,0 0-3683</inkml:trace>
  <inkml:trace contextRef="#ctx0" brushRef="#br1" timeOffset="55820.1909">6966 11843 11146,'0'0'160,"0"0"545,20 0 1153,0 0-513,0 0-640,0 0-321,0 0-160,19 0 32,-19 0 129,-20 0-193,0 0-96,0 20 128,0-20 65,-40 20-257,21-1-64,-21 2-1,20-2-63,-20 0-32,21-19 0,19 21-384,0-1-353,0-20-128,19 0-448,21-20-2051</inkml:trace>
  <inkml:trace contextRef="#ctx0" brushRef="#br1" timeOffset="56160.212">7265 11823 10826,'0'0'1665,"0"0"-896,0 0 769,0 0-33,18 0-736,3 0-577,19-20-96,-1 20-96,1-20-64,0 20-320,-1-19-770,1-1-799,-1 20-802,-19-20-4964</inkml:trace>
  <inkml:trace contextRef="#ctx0" brushRef="#br1" timeOffset="56426.2248">7581 11664 6726,'0'0'1025,"-18"0"737,18 0 191,18 0-1152,2 0-384,0-19-353,1 19 0,-1 0 64,19 0 448,-19 0 1,-20 0-257,20 19 161,-20-19 31,0 0-288,-20 20-128,0-20 33,-1 20-1,-17-20-32,17 20-256,-19-20-33,22 0 129,-3 0 96,1 0-64,20 0-1441,20 0-2146,1 0-6950</inkml:trace>
  <inkml:trace contextRef="#ctx0" brushRef="#br1" timeOffset="56900.254">7721 11545 3811,'-20'0'352,"20"0"-1056,0 0 3042,0 0 1378,0 0-1987,0 0-544,0 0 193,-21 0-161,3-19-545,-2 19-63,-21 0-129,3 0-95,-3 0-225,-18-21-32,19 21-128,-19 0-96,19 0-192,20 0-481,-1 0-865,21 0-1793,0 0-2082</inkml:trace>
  <inkml:trace contextRef="#ctx0" brushRef="#br1" timeOffset="57226.272">7443 11425 2914,'-40'0'3107,"1"21"-961,-1-21-96,-1 19-224,3-19-289,-3 21-544,21-21-352,2 19-33,18-19-191,0 21-65,18-21-128,2 19-31,1 1-129,19-20 0,-1 0-128,-19 20-193,20-20-287,-21 0-673,-19 0-1025,20-20-2915</inkml:trace>
  <inkml:trace contextRef="#ctx0" brushRef="#br1" timeOffset="57451.286">7225 11386 2466,'-21'0'7687,"21"0"-7495,0 0 449,21 0 1377,-1 0-513,0 0-896,39-20-513,-19 0-64,-1 20-32,21-20-256,-21 0-1122,-19 20-1408,21-19-2916</inkml:trace>
  <inkml:trace contextRef="#ctx0" brushRef="#br1" timeOffset="57731.302">7463 11267 5028,'0'0'96,"19"-20"929,1 20 353,0 0-257,0 0-481,1-20-351,-3 20-161,2 0-96,0 0-32,1 0 0,-21 20 0,0-20 128,-21 0 64,21 0-128,-20 20 352,0-20 257,2 20-289,-23-20 161,21 19 32,0-19-449,20 0-128,-19 20 96,19-20-96,0 0-192,0 0-1186,0 0-1312,19 0-4101</inkml:trace>
  <inkml:trace contextRef="#ctx0" brushRef="#br1" timeOffset="58098.323">7581 11148 2274,'0'-20'4260,"-18"20"-3235,-3 0 800,-19 0 33,1 0-320,-21 20-802,1-20-159,19 20-257,1-20-320,-1 0-64,19 0 32,1 0-256,20 0-1057,20 0-353,1-20-32,-1 0-2081</inkml:trace>
  <inkml:trace contextRef="#ctx0" brushRef="#br1" timeOffset="58380.339">7304 11028 7110,'-59'0'321,"18"0"-97,21 0 1057,-18 0 224,38 20-704,-21-20-641,21 21 0,0-2 481,21 1 160,-1-20-417,-2 20-224,23 0-128,-21-20-64,18 20-224,-17-20-288,-1 0-577,0 0-897,0 0-3043</inkml:trace>
  <inkml:trace contextRef="#ctx0" brushRef="#br1" timeOffset="58720.359">7283 10988 10473,'-18'0'641,"18"0"-641,0 0 833,0 0-193,18 0-383,23 0-193,-1 0 32,-1-19 96,-19 19 64,20-20-224,-1 20-320,-19-20-737,0 20-1666,1 0-3394</inkml:trace>
  <inkml:trace contextRef="#ctx0" brushRef="#br1" timeOffset="58950.372">7482 10830 4548,'0'0'2883,"20"0"-2659,0 0 128,0 0 1186,1 0-257,-3 0-737,2 0-448,0 19-32,21-19 353,-23 20-65,3-20-224,-21 20-64,0-20 0,0 20 0,-21-20-160,-17 20-160,17-20 32,-19 20 128,22-20-417,-23 0-2145,21 0-4389</inkml:trace>
  <inkml:trace contextRef="#ctx0" brushRef="#br1" timeOffset="59305.392">7542 10790 7815,'0'0'1569,"-20"0"-960,20 0 1505,-20 0-609,0 0-768,1 0-353,-21-20-31,0 20 31,1-20 129,-22 0-97,3 1-288,17 19-160,3-20-352,17-1-1,1 21-191,20 0-545,0 0-1121,20-19 800,1 19-672,-1 0-1185</inkml:trace>
  <inkml:trace contextRef="#ctx0" brushRef="#br1" timeOffset="59578.407">7283 10571 9769,'-38'0'640,"-3"0"-640,21 0 1025,2 21 737,-2-2-865,-1-19-609,1 20-224,20 0 289,0-20 31,0 19-128,0-19-192,20 21-32,1-21-96,-21 20-224,20-20-193,-2 19-383,-18 1-322,20-20-95,-20 20-609,21-20-1409</inkml:trace>
  <inkml:trace contextRef="#ctx0" brushRef="#br1" timeOffset="59823.422">7204 10631 2402,'21'0'3427,"-1"0"-1537,0 0 128,-2-20-96,3 20-609,19 0-929,-20-19-288,19 19-32,-19 0 0,0 0-256,0-21-1345,-1 21-2980</inkml:trace>
  <inkml:trace contextRef="#ctx0" brushRef="#br1" timeOffset="60061.435">7443 10472 6149,'0'-20'-192,"20"20"-416,-1 0 608,1-20 736,0 20 513,21 0-736,-3 0-193,-18 0 481,1 0 704,-1 0-480,-20 20-832,0-20 127,-20 20 96,-1 0-416,-19-1-288,1 2-96,-1-2 63,20 1-95,-19-20-1218,39 0-896,-20 0-2371</inkml:trace>
  <inkml:trace contextRef="#ctx0" brushRef="#br1" timeOffset="60364.452">7522 10432 2754,'41'-20'673,"-23"20"512,-18 0 1345,0 0 513,0-19-1569,-18 19-770,-3 0 33,1 0 224,-20-21-160,-19 2-449,19 19-320,-19-20-32,0 20-32,19 0-417,-1 0-960,23 0 672,18-20 545,0 20-544,18 0-1,2 0-961,1 0-1953</inkml:trace>
  <inkml:trace contextRef="#ctx0" brushRef="#br1" timeOffset="60732.474">7125 10372 4484,'41'-19'2370,"-23"-1"-640,-18 0-161,20 20 321,1-20-321,-21 0-351,0 20-226,0-20-255,0 20-513,0-19-224,0 19-480,0 0-385,0 0-384,0 19-128,20-19-737,-20 0-417,20 0 193,-20 0 288</inkml:trace>
  <inkml:trace contextRef="#ctx0" brushRef="#br1" timeOffset="61100.494">7344 10193 1249,'-40'0'5957,"1"21"-4035,19-21-1409,-21 20-449,21-20 192,2 19 32,18-19-224,-20 20 32,20 0 449,0-20 31,20 20-255,-20 0-193,18 0-128,2-1-32,1 2-321,-21-2-95,20 1 0,-20-20-33,20 0-1441,-20 0-3106</inkml:trace>
  <inkml:trace contextRef="#ctx0" brushRef="#br1" timeOffset="61316.507">7245 10214 10986,'0'0'1730,"0"0"-1154,0 0-256,20 0 161,19 0 576,1-21-385,-1 2-575,21 19-161,-21-20-705,1 20-1089,-20-20-1537,1 20-4613</inkml:trace>
  <inkml:trace contextRef="#ctx0" brushRef="#br1" timeOffset="61547.52">7502 10035 5797,'20'-20'1858,"-20"0"-833,20 20 512,1-20-95,-3 20-482,2 0-863,0 0-97,-20 0-97,21 0 97,-21 20 65,-21-20-1,1 20 128,0 0-32,-19-20-32,-1 20-64,20-20-96,1 19-384,-1-19-866,0 20-928,20-20-1089,20 0-224</inkml:trace>
  <inkml:trace contextRef="#ctx0" brushRef="#br1" timeOffset="62196.557">7463 9955 7302,'-20'0'737,"20"20"-449,-20-20 641,0 20 449,0-20 511,1 0-479,-1 0-642,-20 0-511,19-20-65,3 20 0,-2-20 64,-21 0 65,21 1-193,2-2-96,18 2-64,-20-1-225,20 20-383,0 0-705,0 0-353,0 0-736,0 20-2275</inkml:trace>
  <inkml:trace contextRef="#ctx0" brushRef="#br1" timeOffset="62463.573">7245 9816 3042,'-61'0'193,"43"0"287,-23 0 321,21 20 832,-19 0 1122,19-20-449,0 20-929,-20-1-608,20 2-288,20-2-257,-19 1-192,19-20-32,19 20-128,1 0-129,0-20-351,20 0-225,-1 0-384,-19 0-1185,21 0-3236</inkml:trace>
  <inkml:trace contextRef="#ctx0" brushRef="#br1" timeOffset="62694.586">7166 9796 8199,'-20'0'96,"40"0"193,-20 0 704,18 0-449,23-20-256,-21 20-127,18-19-33,3 19-32,-21-20-256,0 20-1634,-1-20-4004</inkml:trace>
  <inkml:trace contextRef="#ctx0" brushRef="#br1" timeOffset="62925.598">7304 9677 6021,'0'0'128,"20"-20"833,0 20 288,0 0-512,19 0-64,-19-19-577,20 19-32,-21 19-256,-19 1-673,0 0-64,-19 0 288,-1 0 481,-20-20 160,1 20 192,-1-20-192,20 19-192,-19-19-512,19-19-1282,20 19-1185</inkml:trace>
  <inkml:trace contextRef="#ctx0" brushRef="#br1" timeOffset="63199.615">7383 9638 2081,'-19'0'4421,"-1"0"-4293,0 0 192,-21-21-96,3 21 129,18 0 383,-21-19-223,23 19-257,-23-20-384,21 20-833,20 0-1762</inkml:trace>
  <inkml:trace contextRef="#ctx0" brushRef="#br1" timeOffset="63386.6229">7125 9538 1825,'0'0'5349,"0"0"-5060,0 0 479,0 0 417,21-21-1024,17 21-834,3-19-1153,-1 19 193,-22-20-449</inkml:trace>
  <inkml:trace contextRef="#ctx0" brushRef="#br1" timeOffset="64209.672">7265 9319 10473,'0'0'449,"0"0"-1122,18 0-160,-18-20-4708</inkml:trace>
  <inkml:trace contextRef="#ctx0" brushRef="#br1" timeOffset="64383.682">7423 8902 11306,'0'0'256,"0"0"-95,0 0-161,0 0-417,20-20-1409,-20 20-2273</inkml:trace>
  <inkml:trace contextRef="#ctx0" brushRef="#br1" timeOffset="64540.689">7482 8703 2017,'0'-19'7175,"0"-2"-7207,20 2 32,-20 19 128,0-21-160,0 21-1825,-20 0-4902</inkml:trace>
  <inkml:trace contextRef="#ctx0" brushRef="#br1" timeOffset="65312.736">7443 8564 2754,'-20'20'1858,"0"-20"-225,20 0-255,0 0-1218,-20 0-224,20 0-224,0 0 95,20 0 289,-20 0-128,0 0-192,20 0-96,-20 0 320,0 0 0,0 0 160,-20 0 64,20 0 225,-20 0-97,20 0-32,-19 20 193,19-20-353,0 0-192,0 0 0,0 0 32,0 0-32,19 19 128,-19-19 0,20 0 32,-20 0 192,20 0 65,-20-19 95,20 19 129,-20 0-33,-20 0-159,20-20-161,-20 20 96,20 0-191,-20 0-65,1 20 0,-1-20-96,20 19 32,0-19-160,0 21 32,20-2-1,-1-19 1,1 21 0,0-21 128,0 0 32,-20 0 32,20 0 225,-20 0 127,19-21 65,-19 21-33,0-19-160,-19-2 33,19 2-225,-20 19-96,0-20-160,0 20-385,0-20 33,20 20 95,-19 20 193,19 0 128,0-20-32,0 19 96,0 2 0,19-2 96,-19-19 64,20 21 129,-20-21 191,20 0 97,0 0-1,-20 0 1,20-21-161,-20 2-192,0-2 1,0 2-129,0-1-32,-20 0-32,20 20-160,-20-20-225,0 20-63,0 0 96,20 20-33,-19-20 1,19 20 288,0-20 0,0 20 0,19-1 0,1 2-1185,0-21-5286</inkml:trace>
  <inkml:trace contextRef="#ctx0" brushRef="#br0" timeOffset="112528.435">19075 10353 3363,'-18'0'1986,"18"0"-129,0 0 97,0-20-288,0 20-449,-20 0-448,20 0 63,0 0-31,-21 0 64,21 0-256,-20 0-257,0 0-192,2 0-128,-3 0-32,1 0 32,-20 0-32,21 0 96,-21 0 96,0 0 161,1 0 95,-1 0-224,1 20-96,-1-20 65,-1 19-289,3 2 96,-3 18 32,1-19 32,21 20-96,-1 0 64,0-1 0,0 1-64,0 19 128,20-18-96,0-2-32,0 21 0,0-1 64,20 1 256,20-20-320,-1 19 64,21-18 32,-1-2-96,22 1 160,-2-20-96,0-20 96,0 20-160,20-40 160,-20 20-96,21-40-96,-20 20-32,-21-19-64,0-21 320,2 20-160,-21-20 257,-22 0 127,3 1 32,-21-20 289,-21-1 192,-17 20-257,-23 0-287,2 21 31,-20-1-128,19 1-160,-19 18-192,20 21-160,-2-19-513,23 19-576,-3 0-641,41 19-1569,0-19-3428</inkml:trace>
  <inkml:trace contextRef="#ctx0" brushRef="#br0" timeOffset="113437.488">18838 9916 96,'0'0'1665,"0"-21"705,0 21-159,0 0-578,0-19-31,0 19-33,0 0-224,-20-20-160,0 20-192,0 0 0,1-20-128,-1 20-288,0-20-225,-20 20-160,21 0-32,-21 0-128,19 20 0,-19-20 0,1 20 65,-1 0-33,-19-1 0,19 2-32,-19-2-257,-2 21 482,3 0-193,17 0-96,-18 20 0,0-21 96,-1 21-64,21-1 64,-1 1-64,0 0 0,1-1 0,19 21 160,0-20 32,20-1 0,-21 20 1,21-19-97,21 19-64,-21 1-32,40-1-96,-20 1-225,19 0 1,40-1 160,-19-20 192,39 21-128,-19-21 128,39-19-64,-20 20 96,21-20-64,-1-20 192,-1 19-288,1-39 192,21 20 0,-21-20-32,-1-20 96,-19-19-128,2-1-64,-2 0 32,-40 0 32,20-19-96,-19-21 256,-21 1-352,2-1 320,-3-19-256,3-21 96,-21 1 161,-20 20 159,-20-1 609,-39 22 160,-2-3 32,-18 2 192,-20 19-608,0-19-417,0 20-192,-1-1-160,-19-20-64,40 41-321,0-21-351,-2 20-578,22 20-351,19 20-449,21 0-1282,19 0-5572</inkml:trace>
  <inkml:trace contextRef="#ctx0" brushRef="#br0" timeOffset="114721.561">18759 9398 7783,'-20'-19'416,"20"19"545,-20-20-256,0 20-33,0-20 33,1 20 160,-1-20 192,-21 20 0,1 0-96,1 0-160,-1 0-481,1 0-224,-1 0-96,0 0 0,1 20 0,-1-20-32,1 20 64,-1 0-64,-19 19 64,18-18-64,-18 18 64,-1 0-32,1 22 0,-1-22 0,1 21 64,18-20-64,-18 19 64,19-19 0,-19 20 64,19-1-64,20 1 161,-19 0 95,19 19-192,0-20 96,0 1 32,1 0-159,19 20-33,-20-21 0,0 21-32,-1-1-64,1-20 128,2 21-128,18 0 96,-20-21 32,20 21 32,-21-1 64,21 1 32,0-20-192,21 19-32,-21 0-64,20-19-160,-2 20 128,23-21 128,-1-19-64,-1 20 128,1-21-128,-1 21 256,1-21-128,19 1-288,1 20 545,-1-20-417,2-2 160,18 3-64,20-1 128,0-20-224,1 19 128,-21-19-32,20 20 320,0-20 193,0-1 255,1 1-575,-1 0-33,20 0-64,0 0 32,1-20-64,-1 0 0,-1 0-64,1-20-64,1 0 128,-21-20-64,20 1 32,1-1 1,-21-19 95,-20-21-64,0 0-192,-18 1 416,-23-20-160,3 20 32,-21-21 1,0 1-97,-20-1-96,19-19 32,-19 20 0,0-20-128,0-1-129,-19 1-63,-1 0 256,0 0-224,-21 19 256,3 1 0,-3 0 64,-18-1-32,-21 21 64,1-21-96,-21 21-64,1-1 64,0 21-513,-20-21 802,1 21-642,-2-1 610,-19 20-129,-1 0 0,2 0-192,-1 20 32,20 1-128,-1 19-385,21 0-800,20 19-481,20-19-1441,-2 20-1762</inkml:trace>
  <inkml:trace contextRef="#ctx0" brushRef="#br0" timeOffset="116380.656">18460 8604 3715,'-19'0'2787,"-1"0"63,20-20-800,-20 20-672,0 0-482,0 0-191,1 0-353,-1 0-223,0 0-97,-21 0 32,23 0 224,-22 0 128,-1 20-95,-18-1 95,19-19-128,-19 21-63,0-2-193,-1 2 0,1 18 224,-2-19 96,2 0-128,-1 20-192,-19-21 129,20 21-193,-20-20 192,18 20-160,-18 0 96,20-1-128,-1 1 64,1 0-64,-1 0 64,1-1-96,0 1 160,19 20-160,-1-21 160,2 21-64,19-1 0,-20-19 64,20 19-64,-19 2 96,19-1-160,0-1 256,0 1 321,1-1-353,-21 1-96,20 19-64,-1-19 32,3 19-64,-2-19 32,-1 20-32,1-21 64,0 20-64,20-19 64,-18 19 129,18 2-65,-21-3 0,21-18 64,0 20-160,0-1 64,0-19 0,0 19 0,21 1 96,-21-20-95,18 19-1,-18 0 0,20 1-96,-20-21 64,20 21-64,1-20 128,-1 19-64,-2-19 32,23 19 0,-21-19 96,0 18-128,19-17 129,1-2-97,-1 21-192,1-21 128,19 1-32,-19 20 64,21-21-96,-2-19 64,-19 0-96,-1 0 32,21-1 32,-21 1-32,40 19-33,-18-19 130,18 19-33,0-18-32,20-2 32,-20 0-64,20-18-161,2 19 354,-2-20-161,0 19-65,19-19-31,-19 0 128,21 0 0,-21-20-320,20 20 512,-19 0-224,19-20 96,0 0-160,1 19 64,-21-19 0,19 0-160,-19 0 32,20 0-96,-19-19 160,19 19-32,0-20 96,-19 0 32,19 20 64,-20-20-32,0-20 32,1 20-32,-1-19-160,-20-1 128,0 0 32,20 1-128,-38-22 64,18 2 96,0-20-64,0-20 32,2-2 32,-2-18-64,-20 20 0,-19 0-64,-20 0 32,0 0-160,-1-1 288,1 1 0,-20 0-416,0 0 576,0-2-256,0 2 33,0-20 31,-20 20 128,1 0-96,-1-21-64,0 21-64,-20 0 96,1-21-128,-2 21 64,3-1-128,-23-19 96,2 20 0,-1 0-32,-19-21 0,0 21 0,0-20 32,-2 19 0,-18 0 128,0 22-160,-19-22 32,-2 1 0,1 19 0,-21 1 32,2 19-128,-1-20 32,-1 21-192,2-1 128,-1 21-1,-1-1 33,2 0-192,-1 21-737,20-2-769,-19 21-2306,-2 0-9320</inkml:trace>
  <inkml:trace contextRef="#ctx0" brushRef="#br1" timeOffset="120547.895">16951 12399 12395,'-18'-20'1089,"-2"1"-640,20-2 832,-20 21-865,-1-20-320,21 20-32,-20 0-128,20 20 64,-20-20-64,20 21 32,-19-2 32,19 1-96,0 0 64,0-1-128,0 2 64,0-21 64,0 20 64,19-20-64,1 0 64,0 0 32,1-20 32,-1 20 192,0-21-95,-20 2-33,0 19-96,0-20-32,0 0-32,-20 20-256,0 0 63,-1 0 129,1 0 64,0 0 0,1 20-32,19-20-32,-20 20 64,20-1-32,0-19 32,20 21 64,-1-21 0,1 0 32,21 0 0,-21-21 33,0 21 127,-2 0 0,-18-19-32,0-1-32,0 20-159,-18-20-66,-2 20-63,0 0-160,-1 0-64,21 0 192,-20 20 96,20-20-160,0 0-97,0 0-415,0 20-450,20-20-1024,1 0-2754</inkml:trace>
  <inkml:trace contextRef="#ctx0" brushRef="#br1" timeOffset="121504.949">16852 12399 2626,'0'0'1537,"0"0"-191,0 0 255,0 0 385,0 0-256,0 0-481,0 0-224,0-20 96,0 20-288,0 0-193,0 0 1,20-19 0,-20 19-161,21 0-32,-1-21-95,0 1-65,19 1-32,1-1 33,19-20-193,-19 0 64,19 1 64,-19-1 64,-1 20-63,1-19 63,1-1-160,-3 20 320,-17 0-448,-1-1 32,0 2-96,-20 19-32,0 0-128,0 0-128,0 0 63,0 0-319,0 0-97,0 0-448,0 0-705,0 0-832,-20 0-2467</inkml:trace>
  <inkml:trace contextRef="#ctx0" brushRef="#br1" timeOffset="121764.964">17230 11923 1057,'-20'0'9480,"20"0"-8070,20-21-1,-1 21 225,21 0-705,1 0-481,18-19-224,0 19 161,1 0 191,-1 0-95,1 0-417,-41 19 0,1 2-160,-20 17-33,-20-17-95,1 19 192,-21 0 64,20-21-32,-19 21 0,19-20-64,0-20-32,20 20-673,0-20-1056,0 0-2051,0-20-6918</inkml:trace>
  <inkml:trace contextRef="#ctx0" brushRef="#br1" timeOffset="122284.9919">17727 11823 9577,'0'-20'2530,"0"20"-1633,0 0 1537,0 0-544,0 0-1185,-21 0-609,21 0-256,-20 0 224,20 20-257,-20 0 65,20 0-192,0 0 32,0-20 160,20 19-97,0-19 129,1 0 128,-3 0 32,23 0 64,-21-19 129,0-1-1,-20 0 32,0 0 161,0 20-193,-20-20-160,0 20 0,-1 0-96,-17 0-64,17 0 96,1 20 0,20-20-160,-20 20-96,20 0 224,20-20-192,0 0 192,1 20-32,-3-20 32,2 0 128,-20 0-32,21 0 96,-21-20 64,0 20-352,-21-20 352,21 20-320,-20-20-480,2 20-449,18 0-897,-21 0-1025,21 0-2914</inkml:trace>
  <inkml:trace contextRef="#ctx0" brushRef="#br1" timeOffset="122572.011">17686 11764 11242,'-20'-20'2627,"20"0"-1955,20 0 609,0 0 97,19 0-161,2-19-416,19 19-289,-1-20 97,20 1 192,-19 18-321,-1-19-320,-18 21-32,-3-21-64,-17 20 64,-1 0-256,0 20 0,-20-20-96,0 20-545,0-20-64,0 20-95,-20 0-770,20 0-1665,-20 0-2883</inkml:trace>
  <inkml:trace contextRef="#ctx0" brushRef="#br1" timeOffset="122818.025">18004 11306 10826,'0'0'1473,"0"-19"-832,0 19 928,40 0-512,-21-20-544,21 20-161,1 0 129,-3 0 223,3 0-63,-3 0-129,-17 20-352,-1-1-31,-20 1-129,-20 0-97,-1 20-31,3-20 96,-2-1 0,0 2 32,-1-21-64,1 19 96,2-19-512,18 0-609,0 0-1442,18 0-1793</inkml:trace>
  <inkml:trace contextRef="#ctx0" brushRef="#br1" timeOffset="123525.065">18302 11267 9384,'-20'20'1698,"-1"-20"-737,21 0 1633,0 0-960,0 0-929,0 0-449,0 0 64,21-20 32,-1 20-127,0 0-161,0-20 192,-20 20 0,19-20 321,-19 20-321,0-20-160,-19 20 32,-1 0-160,0 0-64,0 0-32,-1 20 128,21-20-128,0 20-64,0-20 96,0 20 96,21-20-129,-1 0 226,0 0-65,0 0-32,-20 0 128,0 0-32,0-20 192,0 20-64,0 0-224,0-20 257,-20 20-257,20 0 96,-20 0 64,20 0-320,0 0 128,-20 0-417,20 0-95,0 20 63,0-20 97,20 0 96,-20 0-65,0 20 161,0-20 352,-20 0-160,20 0 32,-21 0 32,3 0 321,18 0-193,-20 0 64,20 0-32,0 0-320,0 0 288,0 0-288,0-20 224,20 20 161,-2-20-129,23 20 160,-1-20 0,-1 1 161,1-1-193,-20-20 193,19 20-289,1-19-32,-19 18-64,-21 1-96,0 20 0,0 0-544,0 0-353,0 0-385,0 0-191,0 0-545,0 0-801,-21 20-2882</inkml:trace>
  <inkml:trace contextRef="#ctx0" brushRef="#br1" timeOffset="123813.082">18421 10949 64,'-40'-20'11595,"40"20"-10603,0 0 130,0 0 543,0 0-832,20-20-577,20 20-160,-1 0 64,1 0 289,-1 0-1,1 0-159,1 0-97,-21 0-32,-1 20-160,-19 0 32,0 0-64,-19-1-96,-1 2 0,-21 18 32,21-18-33,0-2 129,2 1-128,18-20 32,0 0-576,-21 0-738,21 0-800,21 0-1473,-21 0-5638</inkml:trace>
  <inkml:trace contextRef="#ctx0" brushRef="#br1" timeOffset="124247.106">18719 10909 5957,'-20'20'96,"20"-20"-288,0 0 1089,-20 20 672,20-20-159,0 0 223,20 0 1,-20 0-353,20-20-384,0 20-160,19-20-1,-19 0-255,0 0-65,0 0-352,-20 1-32,20 19-32,-20-20-32,0 20-416,0 0-737,19 0-225,-19 0-640,0 20-1505,20-20-2883</inkml:trace>
  <inkml:trace contextRef="#ctx0" brushRef="#br1" timeOffset="124570.125">18778 10711 6277,'0'0'1666,"20"0"480,-20 0 128,0 0-480,20 0-449,0 19-352,0-19-288,-1 0-289,1 0-320,0 0 0,0 0-96,19 20 0,-39-20 0,20 0-96,-20 20-64,0-20 128,0 0-64,-20 0 32,20 20 160,-18-20-64,-3 20-32,21 0-32,-20-20 32,20 19-96,0 1-513,0 0-896,20-20-769,-20 20-2082</inkml:trace>
  <inkml:trace contextRef="#ctx0" brushRef="#br1" timeOffset="125119.156">18917 10770 4067,'0'-20'4773,"0"0"-3940,0 20 1056,0 0 418,0 0-1411,-20 20-607,20-20-193,-20 20-96,20 0 0,0 0 32,0 0-32,0-20 32,20 19-32,-20-19 224,20 0-32,0 0 0,1-19 33,-3-1-33,-18 20 128,20-20 65,-20 0 31,0 0-96,-20 0-96,20 1-127,-39-1-129,19 20-33,0 0-159,-19 0 64,19 20 0,0-1 96,20 21 32,20-20-64,0 0 64,-1 0-32,21-1 32,1-19 64,-23 0 224,22 0 32,-19 0-64,-1-19 161,-20-1-225,0 0 32,-20 0 96,-1 0-95,-19 0-129,1 1-225,19 19-415,0 0-257,0 19-512,20-19-1057,0 20-2595</inkml:trace>
  <inkml:trace contextRef="#ctx0" brushRef="#br1" timeOffset="128853.37">5935 12360 4163,'-20'19'481,"-1"-19"-705,21 0 320,0 0 416,0 0 353,21 0-609,-21 0-160,20-19-32,-20 19 353,0 0-65,18 0-31,-18 0-289,0 0-97,0 0-607,0 0 287,0 0 353,0 0-32,0 0-640,0 0-3460</inkml:trace>
  <inkml:trace contextRef="#ctx0" brushRef="#br1" timeOffset="131918.545">5915 12360 32</inkml:trace>
  <inkml:trace contextRef="#ctx0" brushRef="#br1" timeOffset="134824.711">5915 12360 1409,'-21'0'2947,"21"0"-929,0 0-513,0 0 161,-20 0-65,20 0-192,0 0-31,-20 0-161,20 0-224,0 0-192,0 0-225,0 0-256,0 0 33,0 0 63,0 0-64,20 0-159,0 0-1,-20-21 96,21 21-192,-1 0 128,-2-20-192,2 20 97,1-19-97,-1 19 128,19-20-352,-19 0 544,20 0-608,-1 20 576,-19-20-384,20 0 128,1 20-96,-3 0 0,-18-19 64,21 19-64,-2 0 64,1 0 0,-1-20-96,1 20 64,19-20 128,-19 0-256,19 0 128,-19 20 0,19-20 0,2 1-32,-23-1 64,23 0-32,-22 0 0,1 0-32,20-1 32,-21 21-96,22-19 224,-2 0-224,-1-2 0,3 2 32,-22-1 32,1 0 32,0 0-64,-1 0 128,-19 20-96,21-20-129,-23 20-63,22-19 160,-19-1-192,-1 20 160,19-20-64,-19 20 224,0-20-192,0 0 256,-1 20-224,-19 0 128,0 0-32,0-20 32,0 20-96,0 0 0,-19 0-65,19 0-63,-20-19 96,20 19-32,-20 0 224,20-20-224,-20 0 96,-1 20 32,3-20 128,-2 20-192,-21-20 128,21 20-96,-19-20 96,-1 20-96,1 0 0,-1-19 128,0 19-128,1 0 32,-1 0 32,1 0 96,-1-21-64,-1 21-64,3 0-32,17 0 0,1 0 0,0 0 64,1 0-64,19 0-64,0 0 32,19 0 32,-19 0 32,20 0 0,0 0-32,21 0 64,-3-19-32,3 19 0,-3-21-192,23 2 64,-22-2 64,21 2-32,-1-1 32,2 0 64,-23 0 0,3 20 0,-3-20 0,3 0 0,-21 20 0,-20-19 32,0 19 64,0 0-128,-20 0-96,-21 19 160,3-19-96,-3 0 64,3 0 0,17 0 32,-39 0 0,21 0-32,-1-19 0,-19 19 128,19-20-96,1 20-96,-1-20 160,-1 20-160,3-20 96,17 20 0,1-20-32,20 20 96,0 0-192,0 0 64,20 0-32,1 0 64,17 0 0,3-19 0,-1 19-96,19 0 96,-19 0 0,-1-20 0,1 20-32,-1-20 128,-19 20-128,0 0 0,-20 0 128,0 0-128,-20-20 64,0 20-96,-19 0 192,-21 0-288,21 0 224,-22 20-32,3-20-128,-1 0 192,18 0-96,21 0 0,0 0 96,20 0-64,0-20-160,20 20 64,21-20 64,17 20 128,3-20-192,18 1 64,-20-2-96,1 21 64,-1-20 64,-18 20 0,-3-19 64,-18 19 32,-20-21 64,0 21-32,-20 0-192,0 0-32,-19 0 96,-21 0-32,21 0 0,-40 0 0,19 0 32,1-19 32,-2 19-64,23-20 64,-3 20-96,41 0 64,0-20-192,0 20 32,41 0 64,-3-20 0,23 0 32,18 0 96,0 20-96,-19-20 96,19 1-32,-20-1-128,-18 20 192,-3-20-96,-17 0 32,-1 20 64,-40 0 32,-1-20-256,-17 20 128,-23-20-96,2 20 160,0 0-96,-21 0-32,21 0 128,0 0-128,19 0 96,-1 0-32,23 0-32,18 0-32,18-19 0,23 19 32,-1-20 32,19-1 32,0 2-32,1-1 32,-21 0-64,21 20-32,-39-19 64,-3 19 64,2-21 0,-40 21-128,2 0 64,-23 0-64,-18 21 0,19-21 64,-19 19 32,-1-19 64,21 0-224,-1 0 160,19 0-32,21 0 64,0 0-96,21-19 128,-1 19-224,18-21 96,23 21 32,-22-20-32,1 1-64,19-2 192,-39 21-128,20-19 64,-19-1 0,-3 0 0,-18 20 96,-18-20-192,-3 20 32,-19 0-32,-19-20 96,-1 20-64,1 0 64,0 0 0,-2 0-32,23-19-64,18 19 128,-1 0-32,21-21-96,21 21 0,-1-19 64,18-1-64,23 20 32,-22-20-65,21 0 162,-1 0-65,-19 0 32,19 1-64,-39-1 192,1-1-96,-21 2 160,-21-1-288,-19 20 32,1 0-64,-21 0-257,-19 20 578,20-20-321,-2 0 96,23 19-64,18-19 192,20 0-160,0 0-97,20-19 129,18 19-64,23-20 128,-2 0 65,20 1-161,-19-22 64,-21 22 0,22-1 96,-23 0-96,-18 0-32,1 0 96,-21 0-128,0 0 96,-41 20-128,3-19 32,-3-2 32,-18 21 0,19-19 32,-19 19-32,19 0 64,-1-20 32,23 20 0,-2-20-32,20 20 32,0 0-96,20-20-64,-2 0 64,3 20 96,19-20-192,-20 1 96,-1-1 0,1 20 32,-20-20 64,0 20-192,-20-20 64,1 20 0,-21-20-32,20 20 96,-19-20-64,-1 20 128,-1 0-160,23 0 128,18-19-64,0 19 128,0-21-256,18 2 64,2 19 64,21-20-32,-3 0-32,3-21 32,-1 22 32,-21-1 32,1 0 0,-20 20 0,0-19 0,0 19 0,0-21 0,-39 21-96,19-20 96,-20 20-96,19 0 128,-17 0-160,38 0-64,0 0-256,0 0-33,20 0 257,-2-19 96,23 19 32,-1-20 32,-21 0 32,21 0 0,-20 20 32,-20-20 64,0 20 0,0-20 0,-20 20-96,0 0 64,0-19 32,1 19 0,-1 0 64,0-20-31,20 20-33,0-20 160,0 0-192,20-20 0,-20 20-32,20-20-32,-1 21 128,1-21-32,0 0 128,-20 20 65,20-20-225,-20 21-32,-20-1-160,20 20-225,0-20-191,-20 20-65,20 0-127,0 0-321,20 0-129,-20 20-960,0-20-7110</inkml:trace>
  <inkml:trace contextRef="#ctx0" brushRef="#br0" timeOffset="143870.229">15125 6696 7943,'20'0'769,"-20"0"224,0 0 832,0 0-415,0 0-321,0 0-577,0 0-223,-20 0-1,0 21-192,-19-2 64,19 1-128,-39 0-32,19 0-96,0 0 0,1 0 96,19-20 0,-21 19 32,23 1-64,-2 0 32,20 0 128,20 0 64,-2 0 96,2-1 97,21 1-1,-2 0-192,21 0 65,-1-20-97,1 20-96,-21-20-64,1 0-288,-19 20-801,-21-20-1250,0 19-1857</inkml:trace>
  <inkml:trace contextRef="#ctx0" brushRef="#br0" timeOffset="144066.24">14789 7213 12043,'38'20'961,"-17"0"-353,19-20-31,19 0 480,-19 0 0,-1 19-801,1-19-352,-1 20-480,1-20-449,-20 20-321,-20-20-576,21 0-1921</inkml:trace>
  <inkml:trace contextRef="#ctx0" brushRef="#br0" timeOffset="144707.277">15463 6955 10473,'0'0'1442,"0"0"-1282,20 0 1377,-20 19 65,39 1 160,1 0-449,1 20-737,18-1-191,-1-18-225,3-2-128,-22 21 96,21-20-224,-21-20-128,1 20-353,-20-20-448,1 0-704,-3-20-2499</inkml:trace>
  <inkml:trace contextRef="#ctx0" brushRef="#br0" timeOffset="144895.287">15880 6895 12267,'-20'20'1281,"20"0"-704,-20 19 832,0 1-64,-19 0-512,-1-1-544,1 22-257,19-22-32,-21 1-321,21-20-223,20-1-802,-18 1-1344,36 0-2723</inkml:trace>
  <inkml:trace contextRef="#ctx0" brushRef="#br0" timeOffset="145133.3">16237 7154 9673,'0'0'2626,"0"19"-2113,-19 1 1473,19 0-129,0 20-576,0-21-544,0 21-609,0-20-32,19 20-320,-19-21-288,20-19-385,0 20-673,-20-20-2562</inkml:trace>
  <inkml:trace contextRef="#ctx0" brushRef="#br0" timeOffset="145457.319">16753 6895 15438,'60'-20'609,"-60"20"-962,0 0 706,-20 0-1,-20 20 225,-19 20-65,-1-20-128,21 19 65,-1-19 95,1 0-191,19 0-289,20 0 0,0-20 192,20 19 0,19 2 161,1-21-161,-1 19-128,1 2 32,19-21-256,-19 19-416,-20-19-802,0 0-1632,-1 20-8041</inkml:trace>
  <inkml:trace contextRef="#ctx0" brushRef="#br0" timeOffset="145616.327">16575 7233 15694,'0'20'961,"20"-1"-704,-20-19 1120,39 20 96,-19-20-320,0 20-768,20-20-738,-21 20-832,21-20-705,-20 20-2690</inkml:trace>
  <inkml:trace contextRef="#ctx0" brushRef="#br0" timeOffset="146179.3598">17448 6816 10217,'-19'-20'1858,"19"20"-1794,0 0 1089,0 20 993,0 19-160,-20 1-577,20 20-448,0-1 0,20 1-288,-20-1-321,0 1-352,19 0 32,1-21-224,-20 1-673,20 0-544,-20-21-897,0-19-3460</inkml:trace>
  <inkml:trace contextRef="#ctx0" brushRef="#br0" timeOffset="146850.3979">13993 6855 12491,'-18'-19'801,"18"-1"-320,-20 20 800,-1 0-256,1 0-225,-18 20-511,17-1-225,-19 21-32,20 20 0,20-1 32,0-19 32,20 20 0,0-20-64,21-1 64,-3-19 193,3 0 255,18-20 225,1 0-193,-1-40 225,0 20-320,-19-39-33,-40 19-256,0 0 96,-20-20-63,-19 21-33,-1-1-192,-39 20-128,0 0-321,18 20-1152,-18 20-1250,20-20-5765</inkml:trace>
  <inkml:trace contextRef="#ctx0" brushRef="#br0" timeOffset="147571.44">20049 7014 4163,'-40'-40'11051,"20"21"-10090,-19-1-545,-2 20-320,21 0-128,-18 20-32,-3 19 128,21 1-32,20 19 64,-19 2-96,19-22 96,19 21 1,21-21-1,1 1 192,18-20 32,20-20 769,-19 0-96,-1 0-384,0-20-33,-19-20-127,-20 1-65,-20 19-96,-20-20-159,-20 1-33,-19-1-225,0 19-159,-21 2-160,21-1-449,18 20-576,3 0-1058,17 0-1280,21 0-3653</inkml:trace>
  <inkml:trace contextRef="#ctx0" brushRef="#br0" timeOffset="147809.452">20863 6836 16271,'99'-20'1217,"-79"20"-672,-40 0 287,0 20-511,-39-20-97,-1 19 160,1 1-95,18 20 191,-18-20-64,39 0 65,0-20-161,20 19 129,20 1-65,0 0-192,39 0-32,2 0 0,-2 0-352,20 20-384,-39-40-738,-1 19-768,-19 2-2338</inkml:trace>
  <inkml:trace contextRef="#ctx0" brushRef="#br0" timeOffset="147953.462">20644 7213 15150,'-40'40'3171,"40"-40"-3171,0 19 737,40 1 416,19 0 128,2-20-993,-2 20-736,1-20-417,-1 20-576,0-20-1987,-19 0-10056</inkml:trace>
  <inkml:trace contextRef="#ctx0" brushRef="#br0" timeOffset="148156.4739">21319 7054 15726,'60'20'1634,"-21"-20"-673,-19 19 544,20 2-960,-1 19 63,-19-21-351,21 1-289,-3 0-449,-17 0-576,-1-20-705,0 0-2241,-20 0-6183</inkml:trace>
  <inkml:trace contextRef="#ctx0" brushRef="#br0" timeOffset="148335.482">21677 6915 15662,'-40'59'1794,"1"1"-1057,-2-20 1345,21 19-545,-18 1-1088,17 0-289,21-1-160,0-19-385,0-1-383,0-19-1058,21 0-1569,-3-20-6439</inkml:trace>
  <inkml:trace contextRef="#ctx0" brushRef="#br0" timeOffset="148689.5039">21954 7233 17232,'21'-20'64,"-1"20"192,0 0 1153,-2 0-832,3 0-449,-1 20-160,0-20-96,-20 20 64,0-1-32,-20 1 64,0 0-64,-1 0 128,-17 0 0,38 0 32,-20-1-64,20 1 96,0-20-96,20 0 96,0 20-288,19-20-705,-19 0-448,20-20-1570,-21 20-5989</inkml:trace>
  <inkml:trace contextRef="#ctx0" brushRef="#br0" timeOffset="148992.522">22730 6974 16047,'0'0'-1282,"-21"0"1058,1 0 481,-20 20 511,1 0-127,19 0-577,-20 0-32,20 0 0,20-20 64,0 19 256,0 21 33,20-19-1,20-2-64,-20 1 1,19 0-193,1-20-128,1 20-449,-23-20-832,2 0-2626</inkml:trace>
  <inkml:trace contextRef="#ctx0" brushRef="#br0" timeOffset="149172.532">22511 7272 17808,'79'20'225,"-40"0"928,1 0 320,0 0-288,19 0-768,-18-1-417,-21-19-289,-2 20-383,3 0-1410,-21-20-2082,0 20-9353</inkml:trace>
  <inkml:trace contextRef="#ctx0" brushRef="#br0" timeOffset="149446.548">23126 6756 15150,'0'20'961,"0"0"-577,19 20 801,-19 19 481,20 20 63,0 1-287,0 20-609,-20-21-353,21 0-320,-3 0-128,2-19-32,21-1-512,-41-18-705,20-1-513,-20-21-1121,18-19-5124</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55:11.184"/>
    </inkml:context>
    <inkml:brush xml:id="br0">
      <inkml:brushProperty name="width" value="0.05292" units="cm"/>
      <inkml:brushProperty name="height" value="0.05292" units="cm"/>
      <inkml:brushProperty name="color" value="#0000FF"/>
    </inkml:brush>
  </inkml:definitions>
  <inkml:trace contextRef="#ctx0" brushRef="#br0">3710 4291 3555,'0'0'2114,"20"0"608,-20-19-191,0 19-545,0 0-96,-20 0-481,20-20-480,0 20-353,-19 0 1,19-20-417,-40 20-224,20 0-96,-19 20-193,-21 0 1,21-1 128,-1 21 0,-1-19-65,23 18 65,-2 1 64,20 0 64,0-1-96,38-19 32,3 0 128,-1-20 64,-1 0 224,1 0 224,19-20 97,-19-20-1,-1 1-127,1-1-1,-20-19-127,21-2 159,-41 2-160,0-1 33,0 1-289,-20 0-128,-1-1-353,1 20-31,-20 0 256,21 20-97,-1 20 33,0 0-64,20 0 96,-20 20 95,20 20 33,0-20 96,0 39 0,20-19 32,0 19-64,0-19 96,-1 20-96,21-20 96,1 0-96,-21 0 129,18-1-97,3-19 96,-21 0-64,-1 0-225,-19 0-31,20-20-128,-20 0-897,0 0-993,-20 0-1666</inkml:trace>
  <inkml:trace contextRef="#ctx0" brushRef="#br0" timeOffset="395.022">2778 4868 14541,'-20'0'705,"40"0"-1025,-1 0 736,21 0 289,21 20 384,18-20-160,20 0-417,20 0-224,19 0-63,2 0 319,18 0-288,2 0-31,-2-20-161,-19 20 32,-1-19-64,-39 19-353,1-20 65,-40 20-256,-21-21-609,-19 21-1666,-20 0-3747</inkml:trace>
  <inkml:trace contextRef="#ctx0" brushRef="#br0" timeOffset="981.055">3234 5207 9737,'-79'19'704,"59"1"-2209,-19 0 864,-1 20 705,20-20 1154,-1 19 447,3 1-832,18 0-705,0-1-32,18-19 256,3 20 65,-1-20-33,20 0-128,-1-20 97,-19 0 255,20-20 129,-1 0-160,-19 0-129,0-20-192,0 1-64,-1-22-95,-19 22-97,0-21-289,0 1-351,-19-20-609,-1 19 63,-20 20 578,20 0 640,1 40 544,-1 0-255,0 0 95,0 40 225,20 0 191,0 20-95,0 0-128,20-1-257,20 1 0,-21-2-288,21-17 129,0 18-193,19-39-96,-18 20 32,-3-20-289,-17 0-384,-1-20-800,0 0-1378,-1 0-4324</inkml:trace>
  <inkml:trace contextRef="#ctx0" brushRef="#br0" timeOffset="2127.122">3811 5166 8263,'0'0'2979,"0"-19"-2498,0 19 1152,0-21 385,0 21-320,0 0-673,0-19-609,-20 19-256,-1 0-256,1 0-96,-20 19 192,21 21-64,-1-20 64,0 20-32,0 19 32,20-18 32,20-2-32,-20 1-32,40 0 32,-21-1-64,21-19 64,1 0-64,-3 0 128,3-20-32,-1 0 0,-1-20 64,1 0 0,-20 0 32,-1-19 160,-19 19 65,0-21-33,0 2-352,-19 0-96,-21-1 128,-19 20-224,19 0 96,-19 1-1,-2 19 161,21 19 33,1 1-33,19 0 160,20-1-224,0 22 64,0-22 0,40 20-64,-1-18 96,22-21-64,-3 20 96,3-20-128,-2 0 0,-19-20-224,-1 20-513,-19-21-1121,0 2-2274</inkml:trace>
  <inkml:trace contextRef="#ctx0" brushRef="#br0" timeOffset="2870.165">4742 4630 12139,'-18'0'1666,"18"-21"-1026,0 21 449,0 0-704,18 0 287,3 0 97,-1 0-385,20 0-127,-1-19-225,1 19 160,-1 0-288,-19-20 128,0 20-289,-20 0-255,20 0-321,-20 0-320,-20 0 128,0 0-352,0 20 800,1-20 321,-1 19 224,0-19 96,20 21 256,0 18 257,0-19-1,0 20-95,20-1-289,0 1-64,-1 1-32,21-2 0,-20 1-96,1 0 64,-3-21 65,2 1 223,-20-20 160,-20 20 257,20-20-64,-39 20-353,-1-20-256,1 0-96,-1 0-192,20 0-256,-19 0-673,19 0-897,0 0-737,20 0-3715</inkml:trace>
  <inkml:trace contextRef="#ctx0" brushRef="#br0" timeOffset="3188.183">5358 4570 15566,'-20'0'545,"20"0"-385,-19 0 96,-1 20-32,20-1 865,-20 2-224,20 38-288,0-19-225,0 20-128,0 0-96,0-1-31,20-19-290,0-1 1,-1-19-416,1 20-1,0-40-256,20 20-576,-19-20-1538,17 0-2979</inkml:trace>
  <inkml:trace contextRef="#ctx0" brushRef="#br0" timeOffset="3634.207">5696 4729 16815,'0'-21'353,"-20"2"-738,0 19 289,1 19-96,-1 2 288,0-1-32,0 20-160,20 0-96,0 19 64,20-19 32,20 0 160,-21-1-224,21-19 32,19 0 128,-19-20 64,19 0 160,-19 0 0,1-20 160,-23-20 257,23 21 192,-21-21-321,-20 0 417,0 1-576,-20-2-257,-1 1-225,-17 1-127,-23 18 0,2 2 192,-1 19 32,1 0-32,19 19-64,1 2 0,19 18-33,20-18 129,0-2-32,20 2 64,0 18 0,19-19 96,21 0-192,-21-20 0,21 20-160,-21-20-641,2 0-480,-21-20-1698,18 20-7687</inkml:trace>
  <inkml:trace contextRef="#ctx0" brushRef="#br0" timeOffset="4197.24">6113 4391 13869,'-20'-20'160,"20"20"-320,0 0 384,0 20 641,20 0 1185,0 0-705,19 20-672,1 19-225,1-19 193,-3 20-289,3-1-160,-3 1-160,3-1-64,-21-18-64,-20 18-64,0-19 64,0-1 32,-20-19-289,-21 0 225,3 0-64,-23 0-224,22 0-417,-1-20-1089,0 0-4804</inkml:trace>
  <inkml:trace contextRef="#ctx0" brushRef="#br0" timeOffset="4840.276">6927 4669 15630,'-20'20'1826,"20"-20"-1794,0 0 416,20 19 97,0-19 544,19 0-96,1 0-705,0 0-288,-1 0-416,-19 0-481,1 0-1121,-1 0-2402,-2 0-8232</inkml:trace>
  <inkml:trace contextRef="#ctx0" brushRef="#br0" timeOffset="4961.284">7026 4888 12363,'0'40'2787,"0"-40"-2691,20 0 128,19 0 0,1 0 65,-19 0-129,17 0-2210,3-20-8584</inkml:trace>
  <inkml:trace contextRef="#ctx0" brushRef="#br0" timeOffset="5437.311">7959 4829 18897,'0'0'-320,"0"0"-192,0 0 287,0 0-159,0 0 64,0 0-2339</inkml:trace>
  <inkml:trace contextRef="#ctx0" brushRef="#br0" timeOffset="5611.321">8237 4808 12427,'0'0'3844,"-20"21"-4004,20-21 352,0 0-256,0 0-961,0 0-1473,20 0-5862</inkml:trace>
  <inkml:trace contextRef="#ctx0" brushRef="#br0" timeOffset="5776.331">8494 4849 14894,'0'0'128,"0"0"737,20 0-513,-20 0-352,0 0-897,21 0-2594</inkml:trace>
  <inkml:trace contextRef="#ctx0" brushRef="#br0" timeOffset="5898.338">8773 4849 9096,'21'0'-288,"-21"0"-513,0 0-5669</inkml:trace>
  <inkml:trace contextRef="#ctx0" brushRef="#br0" timeOffset="11403.653">7919 4868 12043,'0'0'1057,"0"0"-96,0 0-32,0 0 128,0 0-64,0 0-801,0 0-480,0 0-737,0 0-513,20 0-704,0 0-1922</inkml:trace>
  <inkml:trace contextRef="#ctx0" brushRef="#br0" timeOffset="11604.664">8237 4849 12139,'0'19'512,"0"-19"-159,0 0 1024,0 0-32,0 0 417,0 0-929,0 0-833,0 0-288,0 0-737,20 0-1057,-20 0-2915</inkml:trace>
  <inkml:trace contextRef="#ctx0" brushRef="#br0" timeOffset="11785.674">8555 4888 13228,'20'20'1249,"-20"-20"-1089,0 0 193,0 0 63,0 0-192,0 0-96,0 0-1249,0-20-1986,19 20-2146</inkml:trace>
  <inkml:trace contextRef="#ctx0" brushRef="#br0" timeOffset="11921.682">8852 4888 5252,'21'20'6823,"-1"-20"-6663,-20 0 609,0 0-289,0 0-480,0 0-1217,-20 20-8008</inkml:trace>
  <inkml:trace contextRef="#ctx0" brushRef="#br0" timeOffset="13609.779">9666 4768 6950,'-20'0'7719,"20"0"-7430,0 0 447,20 0 321,1 0 32,17 21-192,3-21-384,18 0-193,21 0 0,-21-21-63,0 21-129,1-19-160,-1-1-225,-18 20-671,-21 0-674,-2 0-1345,-18 0-2594</inkml:trace>
  <inkml:trace contextRef="#ctx0" brushRef="#br0" timeOffset="13775.788">9745 4908 11498,'-20'40'289,"40"-40"832,1 20 672,-1-20-223,19 0-417,1 0-576,19 0-449,-19 0-417,0-20-191,-21 20-1346,1 0-2658</inkml:trace>
  <inkml:trace contextRef="#ctx0" brushRef="#br0" timeOffset="14286.818">9725 4291 10634,'-59'-19'352,"39"19"64,0 0-288,1 0-128,-21 0 0,20 0 0,20 0-32,-20 0-32,20 19 64,0 2 193,20-2 191,0 2-192,0 18-32,19-19-96,-19 0-32,0 20-32,1-21 64,-1 1-64,-20 0 0,0 0 96,0-20 225,-20 20 512,-1-20-225,1 0-480,-19 20-64,-1-20-64,20 0-192,0 0-1281,20 0-2083</inkml:trace>
  <inkml:trace contextRef="#ctx0" brushRef="#br0" timeOffset="14639.838">9865 4471 11242,'0'0'2370,"0"0"-2338,0 0 385,20-20 63,-20 20 161,20-20 96,-1 0-545,1 0-160,0 20 32,-20-20-64,0 20 0,0-19-64,0 19-96,-20 0-193,0 0 193,1 0 128,-21 0 96,20 19 0,0 1 96,20 0 97,-19 20 255,38-20-128,-19-1-95,40 1-129,-20 0-32,19 0-32,1-20-128,0 0-416,-1 0-705,1-20-1090,-1 0-1184,-19 0-3523</inkml:trace>
  <inkml:trace contextRef="#ctx0" brushRef="#br0" timeOffset="14813.848">10083 4312 7463,'0'0'4260,"21"0"-4132,-3 0 1569,2 0-608,21 0 0,-21 0-224,19 0-705,1 0-160,-1 0 32,-19 0-448,-20 0-1089,0 0-898,0-21-2722</inkml:trace>
  <inkml:trace contextRef="#ctx0" brushRef="#br0" timeOffset="14993.8558">10221 4132 12011,'0'40'1377,"0"0"929,0 0-640,0-1-737,0 22-449,0-22-223,0 1-193,0 0-353,21-21-543,-1 21-1347,-20-20-4643</inkml:trace>
  <inkml:trace contextRef="#ctx0" brushRef="#br0" timeOffset="15600.893">10917 4550 11498,'0'0'481,"-20"0"-673,0 20 128,0 0 0,-19 20 32,19-1 32,0 0 0,20 21 96,0 1 192,0-22 320,20 21-127,19-20 31,21-21 225,-21 1 32,22 0 32,18-20 63,-20 0-127,21-20-192,-21-19 127,2-1-191,-23-20 480,-18 0-385,-20 1-95,-20-1-321,0 1 64,-39-1-128,0 40 0,-1-20-96,-19 40-224,18 0-993,-18 0-1346,20 20-5188</inkml:trace>
  <inkml:trace contextRef="#ctx0" brushRef="#br0" timeOffset="16550.947">2977 6179 13388,'0'-39'481,"-21"19"127,1 20 449,0-20-769,-19 0 33,-1 20-65,0 0-256,1 20-64,-21 0 32,21 0-32,-1 19 0,19 1-192,3 1-289,18-2 129,39 0 223,1 2 97,-1-22 96,21 21 32,-1-20 32,22 20 33,-43-21 95,23 1 0,-43 0 96,3 0-128,-21 0 129,0 1 415,-39-21-319,-2 19-161,-17-19-192,17 19-673,-19-19-704,21 0-1762,19 0-6982</inkml:trace>
  <inkml:trace contextRef="#ctx0" brushRef="#br0" timeOffset="16838.963">3274 6418 13004,'20'0'-513,"-40"20"-608,0 20 1121,0-1 0,0 1 577,1 0 384,19 0-769,0 0-192,39-21 64,-19 2 416,20-21 257,-1 0 96,22 0-96,-23-21-97,3 2 33,-2-21-97,-19 21 65,-20-2-64,0-19-257,0 20-128,-20 0-512,1 20-449,-21-19-352,19 19-929,-17 0-1666</inkml:trace>
  <inkml:trace contextRef="#ctx0" brushRef="#br0" timeOffset="17105.979">3671 6160 12619,'20'-40'-192,"-20"20"384,19 0 161,-19 20 1056,0-20 193,0 40-1282,0 0-128,0 0 545,0 39-33,0 1-63,0 20-160,-19-20-321,19 19-96,0-20-64,19 1-224,-19-19-193,20-22-384,0 21-640,-20-40-1602,20 0-3747</inkml:trace>
  <inkml:trace contextRef="#ctx0" brushRef="#br0" timeOffset="17358.993">3870 6438 12844,'20'60'-385,"-20"-41"321,20 21 513,-20 0 223,19-19-223,1-2-321,20 0-32,-20-19 96,-1 0 865,1 0 160,0-19-320,-20-21 96,20 20-32,-20-20-384,0 1-193,-20-1-448,20 0-64,0 20-353,-20 1-608,20 19-1377,0 0-3908</inkml:trace>
  <inkml:trace contextRef="#ctx0" brushRef="#br0" timeOffset="17698.013">4187 6498 480,'0'39'15054,"0"-39"-14669,21 20 575,-3-20 322,2 0-353,1 0-225,-1 0-31,18 0-481,3-20-64,-21 0 32,0 1-160,-20-1-224,0 0-320,-20 0-193,0 20 160,-21 0 353,3 0 128,18 20 128,-1 0 128,1 0 257,2 19-33,18 1 64,0 1 97,18-22-33,23 21-159,-1-21 63,19-19-96,0 0-63,-19 0-97,19 0-160,-39-19-513,20-2-832,-40 2-1538,21 0-9096</inkml:trace>
  <inkml:trace contextRef="#ctx0" brushRef="#br0" timeOffset="18506.058">5696 6279 7527,'40'-79'4356,"-21"39"-4036,-19 0 1602,-19-20-833,-1 21-416,0-1 191,0 0-415,-19 20-481,-1 20-32,20 0 32,-1 20-32,3 20 96,-2 19-96,20 21 64,20 0 0,-20-1-193,18 1-95,3-1 0,19-19 256,-20-21 64,-1 1-32,-19 1 32,0-22 64,0-19 32,-19 19-64,-1-19-192,0-19-64,-21 19 192,3-19 0,-3-22 0,21 21-96,2 0-257,18 20 225,18-20-32,2 1 128,41 19 32,-22-20 0,21 0-32,-1 20 64,-19 0 32,19-20 64,-19 20 64,-1 0 161,-19 0-129,-20 20-160,21-20-96,-21 20-320,-21 19-65,1-19 161,20 20 64,-20-20 192,20 1-192,20-2-32,0-19 320,1 0 192,17 0 160,3-19 129,-21-2 384,19 1-64,-19 0 96,-20-20-161,0 21-159,0-1-385,-39 0-352,19 0-256,-21 20-417,21 0-864,2 0-1474,-2 20-3363</inkml:trace>
  <inkml:trace contextRef="#ctx0" brushRef="#br0" timeOffset="18729.072">6232 6597 16976,'0'0'832,"0"0"738,0-20-289,0 0-224,-20 0-64,20 0-416,20 1-609,1-1 32,-3 20 96,2-20-160,21 20 32,-21 0 32,19 0 0,1 0-289,-20 0-255,19 0-898,-19 0-1152,0 0-2147</inkml:trace>
  <inkml:trace contextRef="#ctx0" brushRef="#br0" timeOffset="19551.118">7780 6021 12107,'0'-60'1986,"0"40"-1858,0 0 1025,-19 1-544,-1-1-97,-20-1-256,1 21-224,-2 21-160,1 18 64,-19 1 64,19 20 0,21 19 0,-21 0-64,40 2 32,0-3 32,40 2 32,-1-20 128,22-21-32,18 1 33,20-20 95,-20-20 96,20 0 193,0-20-97,-20-20-128,-18-19 161,-22-1 127,-19 0-191,-20 1-65,0-1-256,-59 1-256,-2-1-128,3 20 256,-22 1-32,-19 19 320,19 20-256,1 20 0,20-1 0,18 1 0,3 20 0,17-20-32,21 20 224,21 0 128,37-1 33,1 1-33,22-20-128,18 0-128,-20-1-64,21-19 0,-42 0-64,23 0-256,-42-19-833,-19 19-641,0 0-2082</inkml:trace>
  <inkml:trace contextRef="#ctx0" brushRef="#br0" timeOffset="21081.206">19156 5147 10025,'19'19'4100,"-19"-19"-4292,0 0 512,0 0 321,0 0 544,20 0-224,-20 0-929,0 20 0,-20-20 64,20 21-64,0-2 0,0 21-96,0-21 0,0-19 0,20 21 64,0-21 64,20 0-32,-21 0 32,21-21 96,-20 2 160,19-1 97,-19 0-65,-20 1-64,20-22 65,-20 22-1,-20-2-288,-19 21-192,-1 0-32,0 0 64,1 0 0,-1 21 96,20-2-129,1 22 129,-1-22 129,20 21-161,20 0 64,19-20 0,-19-1-32,39 1 128,-19-20 0,19 0 64,-19 0 128,-19-20-31,-1 1 63,0-1 96,-20-20-127,0 20-289,-20-19-64,-21 18-96,1 1-65,1 20 1,-1 0-64,1 0 224,-1 20-64,20 1 0,0-2 160,20 21 0,20 0-32,0-20 0,39-1 32,1 1-160,-21-20 128,22 0 0,-21 0 32,-1-20-64,-19 1 192,0-1 0,-40-1-256,0-18 128,-1 19-224,-17 1 96,-23-2-192,22 1 160,-21 20 64,21 0 96,19 0 64,0 20 0,20-20 64,0 21 97,20-2-33,0 1-128,19 0-128,1-1 32,19-19 0,-39 0 64,21 0 0,-41 0 128,20-19 65,-20-1-257,-20 0 64,20 1-96,-41 19 64,21-21-352,-19 1-33,19 20 129,-20 0 32,20 0 96,1 20 0,-1-20 0,20 21-32,0-2 0,20 1-129,-1 0-31,21-20 32,0 19 160,-21-19 64,1 0 96,0-19-32,-20 19 160,0-20-128,-20 0-96,0 1-32,-19-2 128,19 1-96,-20 1 32,1 19-32,-1 0-96,20 0 0,1 19 32,-1 1 128,20 20-160,20-20 192,-1 0-96,21-1 128,0 2-96,19-21 0,-19 0 128,-21 0 1,1 0-33,0 0-64,-20-21-417,-20 2-1216,0 19-2819</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57:07.397"/>
    </inkml:context>
    <inkml:brush xml:id="br0">
      <inkml:brushProperty name="width" value="0.05292" units="cm"/>
      <inkml:brushProperty name="height" value="0.05292" units="cm"/>
      <inkml:brushProperty name="color" value="#FF0000"/>
    </inkml:brush>
  </inkml:definitions>
  <inkml:trace contextRef="#ctx0" brushRef="#br0">20922 10770 14445,'0'0'0,"0"0"-1473,-20 0-1794</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6:02:57.038"/>
    </inkml:context>
    <inkml:brush xml:id="br0">
      <inkml:brushProperty name="width" value="0.05292" units="cm"/>
      <inkml:brushProperty name="height" value="0.05292" units="cm"/>
      <inkml:brushProperty name="color" value="#FF0000"/>
    </inkml:brush>
  </inkml:definitions>
  <inkml:trace contextRef="#ctx0" brushRef="#br0">4625 12499 1569,'0'0'384,"0"0"-1088,0 0 383,0 0 770,0 0 640,-20 0 128,20 0-224,0 0-224,0 0 320,0 0 384,0 0-288,0 0-192,0 0 0,0 0-32,0 0-96,0 0-64,0 0-161,0 0-223,0 0-225,0 0-32,20 19-32,-20 2-32,0 18 32,0 1 128,0-1-95,18 1 31,-18 20-128,0-21 32,0 21-96,0 0 32,0 0 0,0-1 0,-18 1-32,18-1 32,0 1 32,0-21 64,0 21 161,0-20-257,0 0 160,0-1-64,0 1-96,0-20 32,0 20 0,0-20-64,18 0 0,-18 0 96,0-20-96,0 19 32,20 1 0,-20-20-32,21 20-64,-21-20-96,20 0 448,0 20-320,-2-20 32,3 0 0,-1 0 0,20 0-32,-21 0 0,21 0 96,-20 0-32,19 0-96,1 0 64,1 20-32,-3-20-64,3 0 160,-3 0-96,3 0 64,18 0-64,1 0 32,-21 0 96,21 0-160,-1 0 96,2 0-64,-23 20 96,23-20-128,-2 0 96,1 0 0,-1 0-32,0 0 0,22 0 0,-2 0 0,-20 0 0,40 0 64,-18 0-64,-2-20 64,20 20 96,-20 0-128,20 0 65,-20-20-65,20 20 32,1 0-96,-1 0 64,0-20-128,0 20 192,21-20-96,-21 20 64,20 0 32,-20 0 64,21 0 0,-1-20 32,-20 20-224,21 0 0,-2 0 64,21 0-32,-19 0 0,-1 0 32,0-19 64,-1 19-160,-19 0 128,41 0-96,-21 19 0,1-19 64,-3 0-32,-16 0 64,17 20-32,1-20 97,1 0-65,-1 0 32,-20 0-96,21 0 0,-21-20 32,0 20 0,0 0-64,-19 0 0,-1 0 64,-19 0 0,-1 0 0,-19 0-32,-1 0 32,1 0-64,-20 0 64,-20 0-64,19 0 128,-19 0 0,20 0-64,-20-19-64,0 19 32,0-20 0,0 20 0,20-20 96,-20 0-128,0 0-32,0 0 128,0 0 64,0-20-64,0 1-416,0-1 640,0-19-320,0 18 64,0-18-32,-20-1-64,20 21 96,0-21-96,-20 1 64,20-1-64,-19 20 96,19-19 0,0 18 64,0 2-192,-20 19 64,20-20 64,0 20-256,0 1 32,0-1 32,0 0-33,0 0 161,0 20 64,0-20 0,0 20 97,0-19-1,0 19 0,0 0 64,0 0-192,-20 0 32,20 0-64,-20 0 96,0 0-128,1 19 96,-1-19-64,0 0 32,-20-19 64,1 19-96,19 0-32,-39 0 128,19 0-128,-19 0 96,-2 0-64,2 0-32,-1 0 32,-19 0-96,0 0 64,0 0 64,-2 0-64,2-21 224,0 21-256,0 0 160,0 0 32,-21 0 32,20 0-64,-19-19-32,-1 19 32,1 0-32,0 0-32,0 0 64,0 0-32,-1-20 64,1 20-32,0 0 64,-21 0-63,1-20-65,1 20 64,-1 0 32,0 0-160,-21 0 96,21-21 128,-19 21-160,-2 0 32,21 0 32,-39-19-64,18 19 0,2 0 0,-1-20 0,-20 20 64,0 0-64,-20 0 64,20 0 160,-20 0-160,1 0 64,20 0-192,-22 0 128,22 0-128,-2 20-352,2-20-321,19 0-1505,1 0-4708</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09T23:52:53.003"/>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00FF"/>
    </inkml:brush>
  </inkml:definitions>
  <inkml:trace contextRef="#ctx0" brushRef="#br0">14807 1152 14189,'0'-20'-32,"-18"20"-545,18 0 33,0 0 448,18 20 64,-18 20 64,20 20-32,1 19 0,-1 20 64,0 0 32,-20 1 160,0 19 449,0 1 224,0-21 0,0-39-97,0-1-319,0-39-129,0-20 353,0 0 192,0-20-801,0 0-705,0-19-319,0-1-194,0 0 258,19 21 127,-19-1 609,20 20 96,0-21 256,0 21 64,0 0 97,-1 0 95,1 21-63,0-1-97,0 39-96,0 1-160,-1-1 1,1-19-258,-20-1-479,20 1-577,-20 0-225,0-19-1569,0-2-4227</inkml:trace>
  <inkml:trace contextRef="#ctx0" brushRef="#br0" timeOffset="793.045">15423 1947 5285,'0'0'6085,"0"0"-4739,0-19-33,0 19-609,0-20-415,0 20 159,0 0-224,0 0-352,0 0-192,0 0 160,-19 20 128,-1-1 32,0 41 64,0-1-64,20 21 32,0-21-64,20 1 64,20-20 32,-21-21-96,41 2 64,-21-21 128,21 19 64,-21-19 97,22-19-65,-23-2 32,-17-17-64,-1-3 65,-20-19-225,0 21-32,-20-21-192,-19 21-1,-1-1-223,-19 0 224,-2 40 256,2-20 96,19 20 64,-19 20-128,19 0-128,40 20-64,0-20-32,0 19 64,40-19 32,19 0 64,1 0-32,-1-20 0,0 0-64,-18 0 0,-1 0-256,-1 20-577,-19-20-1025,0 0-2241</inkml:trace>
  <inkml:trace contextRef="#ctx0" brushRef="#br0" timeOffset="1385.079">16218 1152 10217,'19'-39'2787,"-19"39"-2211,0-20 225,0 20-352,-19 0-481,19 0 256,-20 20 160,0 19 32,20 1 65,-20 20-1,-1 19-95,3 0-33,-2 21-32,0-21 129,20 21-449,0-41 64,20 21-192,18-21-289,3 1-223,-1-20-225,-1-20-32,1 0-352,-20 0-1153,-1-20-2691</inkml:trace>
  <inkml:trace contextRef="#ctx0" brushRef="#br0" timeOffset="1623.0918">16417 1689 15502,'0'-20'1281,"0"20"-1281,0 0-128,0 0 160,18 20 257,2-20 255,0 19-352,21 1-192,-2 0 32,1 20 32,19-19-32,-19-2-160,-1 0-448,1 2-353,-20-21-64,0 19-352,-1-19-1090,1 0-2850</inkml:trace>
  <inkml:trace contextRef="#ctx0" brushRef="#br0" timeOffset="1826.103">16793 1669 12812,'0'0'320,"-20"0"-192,20 0 897,-20 20 32,0 19 416,-19-19-576,-1 20-608,20 0-193,-19-21-128,19 21-225,0-19-639,20-1-610,-21-1-672,42-19-1441,-21 0-3620</inkml:trace>
  <inkml:trace contextRef="#ctx0" brushRef="#br0" timeOffset="2106.12">16893 1252 12235,'-21'-60'4164,"21"60"-3876,0-20-288,0 20-192,21 0 480,-1 20 481,18 20-385,3-1-351,18 21 95,1 0-32,-21 19-64,1 1 32,-20-1 64,-20 0 32,0 1 160,0-21-127,-40 2-129,1-2-289,-1-19-607,0-20-802,21 19-2754</inkml:trace>
  <inkml:trace contextRef="#ctx0" brushRef="#br0" timeOffset="2705.155">17547 1748 14189,'0'0'288,"-19"0"1186,19 0-193,0 0-96,0-20-32,0 20-480,19 0 31,1-20-319,0 20 95,20 0-63,-1 0-289,1 0-96,-1 0-96,2 0-225,-1 0-191,-20 0-417,-1 0-448,1 0-321,0 0-448,-20 0-1890,0 0-6053</inkml:trace>
  <inkml:trace contextRef="#ctx0" brushRef="#br0" timeOffset="2936.167">17627 1809 17168,'-40'19'1025,"20"0"-993,20-19 512,0 0 33,0 21 576,20-21-416,20 0-641,-1 0-96,22 0-192,-2 0-129,-19 0-800,-1 0-1217,1 0-641,0 0-2242</inkml:trace>
  <inkml:trace contextRef="#ctx0" brushRef="#br0" timeOffset="4039.231">20108 596 5445,'20'-20'4548,"-20"20"-3235,0 0 193,0-20-353,0 20-224,0 0-417,0 20-31,0-20 383,0 20-127,0 20 0,0 0-417,0 19-64,0 0-192,0 1-96,0 0 64,0 20-448,20-22-97,-20 3 129,0-22-128,20 1-161,-20 0-224,0-1-288,0-19-961,0-20-3523</inkml:trace>
  <inkml:trace contextRef="#ctx0" brushRef="#br0" timeOffset="4523.259">18958 1609 11979,'-41'0'448,"21"0"193,20 0 96,-20 0-65,20 0 577,0 0-352,0 0-544,0 0-161,0 0 288,0 0 129,0 0-225,20 0 129,-20 0-65,20 0-32,0 0 1,19 0-257,1 0 32,40 0 64,-1 0-63,20 0-97,20 0-128,21 0 32,-1 0-481,19-20-255,21 20-193,-1 0 448,2 20 353,18-20-96,1 20 256,-21-20 96,20 0 32,-19 20 353,-20-20-33,-21 0-384,-18 20-192,-41-20-32,1 0-417,-21 20-896,-38-20-449,-1 0-1697,0 0-5670</inkml:trace>
  <inkml:trace contextRef="#ctx0" brushRef="#br0" timeOffset="6951.397">18897 2205 10890,'20'-20'897,"-20"20"-705,0 0 448,0 0 257,0 0 481,0 0-642,0 0-447,0 20 479,0 20-159,20 1-65,-20 18-95,21 0-97,-21 1-160,0-1-128,18 1 0,-18 0 33,0-1-65,0-19-64,0 0-97,20-21-447,-20 0-385,20 2-801,-20-21-1729,0 0-7495</inkml:trace>
  <inkml:trace contextRef="#ctx0" brushRef="#br0" timeOffset="7198.412">19274 2543 18097,'0'0'320,"20"0"-128,-20 0 64,20 0 353,20 0 0,-1 0-417,2-20-192,-1 20 32,-1 0-32,1 0-32,-20 0-193,19 0-575,-39 0-129,20 0 32,-20 0-128,0 0-897,0-20-4260</inkml:trace>
  <inkml:trace contextRef="#ctx0" brushRef="#br0" timeOffset="7413.424">19454 2305 15694,'20'19'833,"-20"2"-801,0-2 224,18 21 193,-18 20-1,0-21-31,21 21-289,-21-21-160,0 2-321,20-2 225,-20-19-737,0-1-960,20 2-1987</inkml:trace>
  <inkml:trace contextRef="#ctx0" brushRef="#br0" timeOffset="8754.501">20247 2543 10602,'-20'20'2049,"20"-20"-2145,0 0 321,0 0 447,0 20 353,20-20 96,1 19-544,17-19-257,-17 0-32,19 0 257,-1 0-225,1-19-64,0-1 1,-21 0 127,1 0 225,0 0-225,-20-19-128,0 19-64,0-20 193,-20 21-321,0-2-128,-19 2-64,-1-2-65,1 21-31,-1 21 0,-1-21 0,3 19 64,-3 21 32,21-20 64,20 39 64,0-19 32,20 0 0,0-1 128,21 2 32,-2-2-96,1-19 96,19-1-64,-19 2 0,19-21-224,-19 0-448,-1 0-1186,1 0-544,-20-21-1441,-20 2-7911</inkml:trace>
  <inkml:trace contextRef="#ctx0" brushRef="#br0" timeOffset="9152.523">20703 2106 6694,'0'0'5349,"0"0"-4676,0 0 992,0 0-320,0 0-384,20 0-160,1 0 0,-1 0-481,0 0-160,-2 0-128,3 0-160,-1 0-801,0 0-736,0 0-1090,-1 0-2786</inkml:trace>
  <inkml:trace contextRef="#ctx0" brushRef="#br0" timeOffset="9858.564">21300 1987 64,'0'0'11851,"0"0"-11723,0-20 448,0 20 321,0-20-480,-20 20 191,20 0-351,0 0-322,-20 0-95,0 0 96,0 20 32,1 0 0,-1 20-32,0-20-32,20 19 32,-21-19-32,42 20 32,-21-1-160,20 1-97,0-20 1,19 0 128,-19 1 32,20-2 256,-1-19 160,1 0 160,-20 0 65,19-19 95,-19-2-95,0 1-1,-20 0 33,0 0 31,0-19-159,0 19-1,-20-20 0,0 20-95,0 0-129,-19 1-128,-1-1-128,20 0 96,-19 20-96,19 0-129,0-20 33,0 20 32,1 20 64,-1-20-192,20 20 32,0 0 127,0-20 129,0 19 32,20 1 161,-20 0 31,19 0-32,21-20-32,-20 20-64,0-20 64,19 0-96,-19 0-96,0 0 0,0 0-64,-20 0-160,19 0-449,-19-20-1024,0 20-3780</inkml:trace>
  <inkml:trace contextRef="#ctx0" brushRef="#br0" timeOffset="10284.588">21578 1928 9064,'-21'0'961,"21"0"1730,0 0-674,0 0-863,0 0-450,0 0-255,21 0-257,17 0 32,-17 0-96,19 0 0,-20 0-128,19 0-256,-19 0-801,0 0-673,-20 0-3266</inkml:trace>
  <inkml:trace contextRef="#ctx0" brushRef="#br0" timeOffset="10478.599">21677 1928 10954,'20'19'769,"-20"-19"448,0 0 705,0 20-577,0 0 0,0 0-768,0 0-481,0 19-64,0-19-64,0 20-929,19-20-1249,-19 0-3235</inkml:trace>
  <inkml:trace contextRef="#ctx0" brushRef="#br0" timeOffset="10825.619">21855 2185 15150,'0'0'608,"0"0"-255,0 0 1569,0 0-994,0 0-255,20 0-481,0 0 32,19 20-191,2 0 95,-21-20-64,18 40-64,-17-40 32,-1 21-289,20-2-575,-40-19-770,19 0-768,-19 0-2306</inkml:trace>
  <inkml:trace contextRef="#ctx0" brushRef="#br0" timeOffset="11055.632">22114 2146 8231,'-20'0'1730,"0"20"-673,0-20 1633,-1 39-1056,-17-19-225,18 20-448,-1 0-833,1 0-32,20-21-416,-18 21-1089,-3-20-2755</inkml:trace>
  <inkml:trace contextRef="#ctx0" brushRef="#br1" timeOffset="39319.248">22748 6239 9641,'0'-20'832,"0"1"1122,0 19-96,-18-21-609,18 21-480,-21-19-385,1 19-159,-20 0-129,20 0-96,1 19-96,-21 2 63,20-2-95,0 22 64,20-2-96,0 0-32,0 2-160,20-22 95,20 1 1,-1 0 192,1-20 160,-20 0 0,21 0 64,-23-20 129,2-19-1,0 19 128,-20-20-127,0 20-225,0-19-96,0 18-64,-20 21-1,20-20-127,0 40-224,0 1 288,20-2 160,-20 21 32,21 20 64,-1-1 128,-2-19 0,3 19 65,-21 1 63,0-20 64,0 0 161,0-21 224,-21 2-1,3-2 1,-2-19-192,-21 20-353,3-20-128,-3 0-96,1-20-320,1 20-289,-1 0-416,20-19-352,0-2-160,20 2-449,0-2-1377,20-17-4773</inkml:trace>
  <inkml:trace contextRef="#ctx0" brushRef="#br1" timeOffset="39615.2648">23126 5941 15342,'0'-20'865,"0"20"-769,-20 0 96,20 0 321,-20 40 768,0 0-288,0-1-321,20 41-191,-19-21 31,19 1-223,0 20-161,19-40-32,1 19-64,0-19 32,20-20-96,-21 0-224,21-1-609,-20-19-961,19 0-929,-19-19-3683</inkml:trace>
  <inkml:trace contextRef="#ctx0" brushRef="#br1" timeOffset="39911.282">23244 6140 15919,'20'0'224,"1"0"545,-1 0 704,0 0-608,-2 0-449,3 0-288,-1 20-128,0-20-64,-20 19 64,20-19-96,-20 21-192,-20-2 352,20-19 32,-20 20-192,0 1 96,-1-2 64,21 1 192,0 0-352,0-1 512,0 2-319,21-1-65,-21-1 32,20 1-96,0 0-129,19-20-223,-19 0-449,-20 0-736,20 0-1378,-20 0-7399</inkml:trace>
  <inkml:trace contextRef="#ctx0" brushRef="#br1" timeOffset="40040.289">23264 6299 17360,'-20'0'0,"40"20"192,1-20 1346,19 0-257,-22 0-609,23 0-575,-1 0-226,-21 0-896,21 0-1313,0 0-2370</inkml:trace>
  <inkml:trace contextRef="#ctx0" brushRef="#br1" timeOffset="40271.303">23483 5981 15598,'60'-20'481,"-21"20"576,2 0 768,17 0-543,3 20-546,-2 20-768,-19-1-32,-1 1-32,-19 20-96,0-1-224,-40 1 127,20-1 193,-40 1-64,21-20-609,-1 0-832,-20-1-1506,20-19-10186</inkml:trace>
  <inkml:trace contextRef="#ctx0" brushRef="#br1" timeOffset="43545.49">12386 9895 4516,'-20'21'929,"20"-21"-449,0 0 705,0 0 289,0 0-385,0 0-769,0 0-96,0 0 193,0 0 383,0 0 33,0 0-160,0 0-257,0 0-31,0 0 63,0 0-192,20 0 64,-20 0 33,0 0-1,0 0-64,20 0 97,-20 0-97,0 0-96,20 0-32,0 0 1,-20-21-33,19 21-96,1 0 32,0 0-64,-20 0 0,20 0 32,0 0-32,-20 0 32,19-19-32,1 19 0,0 0 32,-20 0 0,20 0 128,1 0-96,-3 0-32,2 0-32,0 0 0,-20 0 0,21 0 32,-1 0-32,-2 0 32,3 0 0,-1 0-32,0 0 0,-20 0 32,20 0-32,-20 0 128,20 0 0,-1 0-95,-19 0 31,20 0 32,0 0 0,0 0-32,0 0-96,-1 0 0,1-20 128,0 20-96,0 0 0,1 0 0,-3 0 0,2 0-32,1 0 32,-1 0 32,0 0-32,-20 0-32,18 0 96,3 0-128,-1 0-160,0 0 480,0 20-256,-1-20-32,-19 0 0,20 0 128,0 0-128,0 0 32,-20 0 32,20 0-32,-1 0 32,1-20-64,0 20 64,0 0 0,1 0-128,-21 0 96,18 0 32,2 0 64,-20 0-192,20 0 96,1 0 0,-21 0-32,20 0 64,-2 0-64,2-20 64,1 20-32,-1 0-32,0 0 32,0 0-32,-1 0 32,1 0-32,0 0 32,0 0-32,-20 0 32,20 0-64,-1 0 128,1 0-128,0 0 64,0-20-32,1 20-64,-3 0-1,2 0-95,0 0 64,1 0 32,-1 0 128,-2 0-96,23 0 32,-21 0 0,0 0 0,-1 0 0,1 0 32,0 0 0,0 0-32,0 0 32,-1-20 0,1 20-64,0 0 0,0 0-64,0 0-32,-1 0 63,1 0 65,0 0 0,1-20 32,17 20 0,-18 0 0,1 0 0,-1 0 32,0 0-32,-20 0 0,20-19-32,-1 19 0,1 0 0,0 0 32,0 0 0,0 0 32,-1 0-64,1 0 32,-20 0-32,20 0-32,0-20 64,0 20-32,-1 0 0,1 0 0,0 0-32,1 0 96,-21 0-64,20 0 64,-2 0-64,2 0 32,1 0 0,-21 0 0,20-20-32,0 20 32,-1 0 0,1 0 0,0 0 0,0 0 0,0 0 64,-1-20-64,1 20 32,-20 0 96,20-20-64,0 20 0,19 0-64,-19 0 0,0-20 32,0 20-64,1 0 32,-3-19 0,2 19 0,-20 0 0,20-21 64,1 21-64,-1 0 0,0-19-32,-1 19 128,1 0-96,0-20 33,0 20-33,0 0 0,-1 0 0,1-20 32,0 20-32,0 0 0,0-20 0,-1 20 32,-19-21 0,20 21 32,0 0 32,0-19 0,1 19 0,-3 0-96,2-20 0,1 20 0,19-20 32,-40 20 32,18 0-64,3-19 32,-1 19 96,0-21 192,-20 21-223,20-20-1,-1 20-32,1-19-32,-20 19-32,20 0 0,0-20 64,0 20-64,-20-20 32,19 20 32,1 0 64,0-20-32,0 0-64,1 20-32,-3-20 96,2 1-64,0 19 0,21-20 32,-21 0-32,-2 0 32,-18 20 97,21-20-193,-1 0 160,0 0 160,0 1-64,19 19-64,-39-21-64,20 2 1,0-1-65,19 0 128,-19 0-224,0-20 96,0 21-32,1-2 128,-3 2-64,2-1 32,0 0-64,1 20 128,-1-20-128,-2 0-96,3 0-256,-1 1 512,-20-1-576,20 0-257,0 0-544,-20 20-160,0-20-2371</inkml:trace>
  <inkml:trace contextRef="#ctx0" brushRef="#br1" timeOffset="45355.594">16634 8783 5829,'0'0'-512,"0"0"-2531,-19 0 1537,19 0 1026,0 0 864,0 0 1,0 0-482,0 0 226,0 0 1920,0 0 226,0 0-1122,0 0 320,0 0 257,0 0-673,0 0-801,0 0-224,19-20-64,-19 20-64,0 0 96,20-20 64,-20 20 256,20 0 385,-20 0-193,20-20-159,0 20-193,-20-20 0,19 1 96,1 19-64,20-21-224,-20 2 64,-1-2 33,1 2-1,21-1 256,-21 0-96,0 0 32,-2 20 1,3-20-97,-1 1 0,0 19-128,0-20 96,-1-1 32,1 21 64,0-19 1,0-1-97,0 0-32,-20 20 0,19-19 0,-19-2 0,20 21 0,0-20 0,-20 1 129,20 19-65,0-20-128,-1 0 0,1 0-64,-20 20 32,20-20-32,1 20 32,-21-20 0,20 20 64,-20-19-32,0 19-32,18-21 0,-18 21 0,0-19 0,20 19 0,-20 0 0,21-20 32,-21 0-32,20 20 64,-20-20-96,20 20 0,-20-20 0,19 20 32,-19-20 0,20 20 32,-20-20-32,20 20 0,-20-19 0,20 19-32,-20-20 32,0 20 0,20-21-32,-20 21 32,0 0 0,0 0 32,19 0 32,-19-19-32,0 19-32,0 0 0,0-20 32,0 20 0,20-20-32,-20 20-64,0 0 64,0-20-32,20 20 0,-20 0 0,0-20-64,0 20 0,20 0-97,-20-20-95,0 20-769,0 0-1185,0 0-5029</inkml:trace>
  <inkml:trace contextRef="#ctx0" brushRef="#br1" timeOffset="48536.7748">17646 7868 2466,'-19'0'2498,"19"0"-96,0 20-384,0-20-352,-20 0-577,20 0-224,0 0-353,0 0-352,20 0-63,-20-20 223,0 20 0,0 0 0,19 0 1,-19 0 63,0-19-96,0 19-95,0 0 95,0 0 64,0 0-96,0 0 33,0-20-129,0 20-32,0 0-64,20 0 0,-20-20-64,0 20 64,20 0 0,-20-20-64,0 20 64,20 0-32,-20-20 257,21 20-33,-21-20 0,18 20-32,-18-19-96,20 19 33,-20-20-65,0 20 0,21 0 96,-21-20-96,20 20 32,-20-20 32,20 20-64,-20-20 161,0 20-161,20-21-96,-20 21 0,0-19 0,19 19 0,-19-19 0,20 19 160,-20 0-224,0-21 224,20 21-160,0-19 32,-20 19 128,20-21 64,-1 1-64,-19 1-127,20 19 127,-20-20 32,20 20 0,-20-20-96,20 20 192,-20-20-320,0 20 160,20-20-31,-20 0-33,19 1-64,1-1 0,0 20 32,0-20 0,-20 0-64,21 20 32,-3-20-32,-18 20 96,20-20-96,1 20 0,-21-19 64,20 19-32,-20-20-32,20 20 64,-2-20 32,-18 0-64,21 0 0,-21 20 0,20-19 0,-20-2 0,20 21-32,-20-19 128,20 19-160,-1-21 64,-19 2 0,20 19 0,-20-20 0,0 20 0,20-20 0,-20 20 0,0-20 0,20 20-32,-20 0 0,0 0 64,20-20-96,-20 20 64,19-20 0,-19 20 64,20-19-64,0 19 32,-20-20-32,20 20-64,-20-20-129,21 0 418,-3 20-193,-18 0-64,0-20 0,20 20 64,0 0-32,-20-20 32,21 20-32,-1-19-32,-20-1 64,20 20-64,-1-20 32,-19 0-32,20 20 64,0-20 0,-20 20-64,0 0 64,20-20-64,-20 20 96,20-19-64,-1 19 32,-19-21-64,20 2 64,0 19-64,-20-21 0,20 21-32,0-19 64,-1 19 0,-19-19 64,20 19-96,0-21 128,0 21-224,-20-20 128,21 20 0,-3-20-32,2 20 64,0-20-64,-20 20 64,21-20-32,-21 20 32,20 0-64,-2-19 32,-18 19-32,21-20 32,-1 20-32,-20-20 64,20 20-64,0 0 64,-20-20 64,0 20-96,19-20-32,-19 20 0,20-20 0,0 20 32,-20 0 0,20-19 0,-20 19 96,20-20-224,-20 20 128,19 0-32,-19 0 32,20-21 0,-20 21 32,20 0-64,-20-19 96,20 19-64,-20 0 0,0 0-32,20-20 32,-20 20 32,0 0-128,19 0 192,-19 0-224,20 0 160,0-20-32,-20 20 32,21 0-64,-1 0 64,-20-19-64,20 19 64,-20 0 64,18 0-289,-18-21 161,21 21 129,-21 0-162,20 0 33,0 0 32,-20 0 0,20 0 32,-1-20-64,-19 20 64,20 0 65,-20 0-194,20 0 97,0-19-32,-20 19 0,20 0 0,-20 0 32,19 0-32,-19 0 64,20 0-32,0 0-32,-20-21 0,20 21 0,0 0 96,-20 0-128,19 0 96,1 0-64,-20 0 0,20 0-32,1 0 128,-1-19-96,-2 19 96,2 0 0,1 0-160,-21 0 128,20 0-32,0-20 0,-1 20-64,1 0 64,0 0-32,0 0 32,0 0-192,-1 0 96,-19 0 32,20 0 32,0 0 96,0-20-96,0 20 0,-1 0 32,1 0 0,0 0 0,0 0 0,-20 0-96,21 0 192,-1 0-128,-2 0 32,-18 0-32,21 0 32,-1-20-32,0 20 64,0 0-128,-1 0 96,1 0 0,0 0 32,0 0-64,0 0 96,-1 0-160,1 0 96,0 0 0,0-20 0,0 20-64,-1 0 160,1 0-192,0 0 32,0 0 96,1 0-64,-3 0 0,2 0 32,1 0 0,-1 0-65,0 0-159,-20 0-96,18 0 32,3 0 63,-1 0 129,0 0 96,19 0-32,-19 0-32,0 0 128,0 0-64,19 0-32,-19 0 0,20 0 0,-19 0 0,-1 0 0,-2 0-320,2 0 480,1 0-160,-1 0-64,0 0 64,-1 0 64,1 0-64,0 0 64,0 0-32,0 0-32,-1 0 128,21 0-128,-20 0 64,0 0-32,-1 0-64,1 0 128,0 0-64,0 0 32,1 0-64,-3 0 32,2 0 32,0 0-64,1 0 64,-1 0-64,-2 0 96,-18-20-32,41 20-128,-21 0 128,0 0-64,-1 0 64,1 0-32,20 0-32,-20 0 32,19 0 32,-19 0-32,0 0 0,0 0 32,19 0 0,-19 0 32,1 0-64,-1 0 32,0-20 64,-2 20-96,-18 0-288,0 0-1570,0 0-1249,-18 0-8199</inkml:trace>
  <inkml:trace contextRef="#ctx0" brushRef="#br2" timeOffset="55718.186">17706 5981 4195,'21'0'1922,"-21"-20"-1377,18 20 1313,-18 0 31,0 0-223,0 0-705,0 0-609,0 0-64,20 0 161,-20 0-289,0 0-128,21 0-64,-1 0-448,20 0-417,-1 0-833,1-20-1473,-1 20-1858</inkml:trace>
  <inkml:trace contextRef="#ctx0" brushRef="#br2" timeOffset="55891.1949">18144 5941 1537,'18'20'641,"-18"-20"-609,20 0-64,1 0-32,-21 0 96,20 0-64,0 0-65,-2 0 33,3 0 1025,-21-20 1474,20 20-1250,0 0-801,-20 0-384,20 0-32,-1 0-545,1 0-3651</inkml:trace>
  <inkml:trace contextRef="#ctx0" brushRef="#br2" timeOffset="56020.203">18500 5941 7655,'20'0'929,"-20"0"-737,21 0 1537,-3 0-159,2 0-609,0 0-801,1 0-448,-1 0-2339,0 0-3010</inkml:trace>
  <inkml:trace contextRef="#ctx0" brushRef="#br2" timeOffset="56143.21">18778 5961 4772,'40'20'3235,"-20"-20"-3523,-20-20 544,20 20-64,-1 0-352,1 0-1826</inkml:trace>
  <inkml:trace contextRef="#ctx0" brushRef="#br2" timeOffset="56244.215">19037 5961 4452,'20'0'224,"-2"0"-192,23 0 96,-21 0-320,0 0-321,19 0-1921</inkml:trace>
  <inkml:trace contextRef="#ctx0" brushRef="#br2" timeOffset="56331.2208">19274 5961 2626,'20'0'3651,"-20"0"-2273,0 0-866,20 0-352,-20 0-224,20 0-1121,-20 0-2979</inkml:trace>
  <inkml:trace contextRef="#ctx0" brushRef="#br2" timeOffset="56504.2309">19553 5961 2786,'39'0'641,"-19"0"416,0 0 1025,-20 0 64,20 0 192,0 0-1377,-20 0-737,19 0-160,-19 0-64,20 0 64,-20 0-160,20 0-320,0 0-1218,-20 0-2306</inkml:trace>
  <inkml:trace contextRef="#ctx0" brushRef="#br2" timeOffset="56634.2369">19970 6001 6534,'39'0'2242,"-39"0"-2274,20 0 64,-20 0-1089,20 0-3524</inkml:trace>
  <inkml:trace contextRef="#ctx0" brushRef="#br2" timeOffset="56785.247">20306 6001 12523,'41'0'32,"-41"0"129,20-20 1184,0 20-1153,-20 0-352,19 0-1346,-19 0-3202</inkml:trace>
  <inkml:trace contextRef="#ctx0" brushRef="#br2" timeOffset="56915.253">20685 6021 1281,'18'-20'-128</inkml:trace>
  <inkml:trace contextRef="#ctx0" brushRef="#br2" timeOffset="57203.2709">21339 5941 8295,'20'0'833,"-20"0"-993,20 0 1729,-20 0-1056,0 0-1762,20 0-4164</inkml:trace>
  <inkml:trace contextRef="#ctx0" brushRef="#br2" timeOffset="57348.279">21557 5961 12459,'21'0'160,"-1"0"-95,-2 0 1312,-18 0-897,0 0-480,0 0-833,0 0-2530</inkml:trace>
  <inkml:trace contextRef="#ctx0" brushRef="#br2" timeOffset="57946.313">20545 6001 6758,'0'0'1025,"20"0"448,-20 0 1378,20 0-1089,-1 0-801,1-20-641,0 20-256,0 0 64,1 0-224,-3 0-1570,2 0-6694</inkml:trace>
  <inkml:trace contextRef="#ctx0" brushRef="#br2" timeOffset="58076.321">21021 5981 11787,'20'0'288,"0"0"-2722,1 0-1378</inkml:trace>
  <inkml:trace contextRef="#ctx0" brushRef="#br2" timeOffset="58213.328">21339 6001 10794,'60'0'1825,"-41"0"-1728,1 0 159,0 0 352,0 0-319,-20 0-1603,0 0-4355</inkml:trace>
  <inkml:trace contextRef="#ctx0" brushRef="#br2" timeOffset="60904.482">14728 10134 12940,'20'0'-1986,"-20"0"-6534,0-19 7239,-20 19 3363,20 0 576,-20 19-2049,1-19 223,-1 0 1539,0 0-674,-20 0-1184,21 0-481,-1 0-256,-20 0-449,1 0-5060</inkml:trace>
  <inkml:trace contextRef="#ctx0" brushRef="#br2" timeOffset="61163.497">13558 10094 6854,'-81'0'2530,"42"0"-2722,-1 0-288,1 0 448,19 0 320,-20 0-288,20 0-673,1 21-960,-1-21-577,0 0-1089</inkml:trace>
  <inkml:trace contextRef="#ctx0" brushRef="#br2" timeOffset="61691.527">11930 9935 2754,'-20'0'-32,"0"20"513,-21-20 1408,2 20 578,-1 0-257,1 0-1409,-1 0-609,0 0 448,21-1 481,-1 1-448,0 1-353,40-2-31,0 1 31,19 0-480,21-1-1346,-1 2-4387</inkml:trace>
  <inkml:trace contextRef="#ctx0" brushRef="#br1" timeOffset="63781.647">23126 10193 13965,'19'0'768,"1"0"-671,20 0 735,-1 0 193,2 0 32,-1 0-224,-1 0-737,-19 0-96,20 21 0,-21-21-96,1 20 0,-20-1 0,0 1 96,-39 20 96,-1 0 96,-19 0 193,19-1-97,-1 1 32,23-20-224,18 20 96,18-21 33,23 1 159,-1-20-32,-22 21-192,23-21-63,-21 0-162,19 0-383,-19 0-769,0 0-1025,-20 0-2274</inkml:trace>
  <inkml:trace contextRef="#ctx0" brushRef="#br1" timeOffset="63933.655">23086 10452 13004,'20'-20'1249,"0"20"-448,39-20 1313,0 20-705,2 0-160,-2 0-800,-19 0-321,19 0-320,-19 0-1442,19 0-576,2 0-3716</inkml:trace>
  <inkml:trace contextRef="#ctx0" brushRef="#br1" timeOffset="77056.405">18261 9757 640,'-18'19'929,"18"-19"-545,0 0 385,0 0-256,0 0-1987</inkml:trace>
</inkml:ink>
</file>

<file path=ppt/ink/ink1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09T23:56:04.686"/>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
  </inkml:definitions>
  <inkml:trace contextRef="#ctx0" brushRef="#br0">17952 4987 8936,'0'0'609,"0"0"-1186,-20 0-1057,20 0-1729,-20 0 961,-21 0 2050,21 21-353</inkml:trace>
  <inkml:trace contextRef="#ctx0" brushRef="#br0" timeOffset="24541.404">14031 6706 10698,'0'0'1185,"0"0"-160,0 0-160,0 0-353,0 0-352,-21 22-64,21-1-64,0-1 64,21 22 0,-21 1 193,20 0-33,1-22-64,-2 22-128,2-23 64,-1 23 33,22-43 31,-23 21 128,22-21 64,1-21 129,-3 21-321,-18-43-64,-1 23 32,1-23 32,-2 22-95,-19-22-33,0 0-160,0 23-33,0-2-159,-19 2 32,19-1 64,0 21 32,-21 0-33,21 21 1,0-1 224,21 2 32,-21 21-64,19-1 0,2 22-32,-1-23 0,1 2 32,-1 21 0,0-22-32,-20 0 64,0 21 0,0-20 96,0-21 257,-20 20 31,0-21 161,-1 22 95,-20-43 193,1 20-416,-1-20 159,2 0-512,-24 0-160,24-20-256,18-1-64,-20-1-289,20 1-320,2 21-512,19-21-962,19 0-1985</inkml:trace>
  <inkml:trace contextRef="#ctx0" brushRef="#br0" timeOffset="24908.425">14721 6811 11755,'0'0'768,"0"-20"578,0 20 415,21 0-383,-21 0-353,21 0-481,-1 0-224,20 0-159,1 0-65,-20 0-64,18 0 32,-18 0 32,-1 0-352,1 0-609,-21 0-737,20 0-1120,-20 0-3300</inkml:trace>
  <inkml:trace contextRef="#ctx0" brushRef="#br0" timeOffset="25095.436">14742 6918 2530,'21'22'2434,"-1"-22"993,1 0-608,19 0-1281,-20 0-321,21 0-545,-22 0-479,22 0-161,-20 0-129,-1 21-223,0-21-481,0 0-928,1-21-2980</inkml:trace>
  <inkml:trace contextRef="#ctx0" brushRef="#br0" timeOffset="25406.453">15331 6536 8616,'20'0'1954,"-20"0"-1250,-20 0 417,20 0-288,0 21 224,0 1-128,0 19-288,0 2-97,0 0 161,0 20-97,0-21-255,0 23-161,20-23-192,-20-20 64,21 19-128,-1 2-224,-20-22-257,21 1-384,-21-1-1025,19-21-4003</inkml:trace>
  <inkml:trace contextRef="#ctx0" brushRef="#br1" timeOffset="59436.4">1209 9823 4452,'0'-20'2114,"0"20"192,0-21-128,0 21-544,0 0-513,20-22-449,-20 22-384,0 0-288,0 22 0,0-22 161,0 21-33,0 22 64,22 21 192,-22-1-192,0 22-31,20-1 63,-20 23 64,0-23 96,0-19-95,0-1-97,19-23 160,-19 1-160,0-20 97,0 0-1,0-22 385,0 0-577,0 0 32,0-22-256,0 0-96,0-20-97,0 21 1,20-22 32,-20 22-1,22-21 1,-2 21 160,1-1 0,-21 22 32,19 0 288,2 0 192,-1 0-95,1 22 63,-1-1-320,0 21 192,0-21-192,21 22-32,-41 0 0,20-23-288,-20 24-257,20-3-95,-20 2-385,0-22-513,20 1-1408,-20-2-7785</inkml:trace>
  <inkml:trace contextRef="#ctx0" brushRef="#br1" timeOffset="60200.443">1900 10418 12075,'0'0'737,"0"0"-385,0 0 737,-20 0-128,0 0-256,0 0-545,-1 0-192,0 0-32,2 21 0,-1 2-33,-22-3 1,21 23 0,21-1 96,-18 0-32,36 1 0,-18-22 0,42 22 32,-1-23 0,-1 23 32,21-43 32,0 21 0,-20-21 64,19-21 161,-18 0-1,-3-21 96,3-1 129,-22 22-193,-20-22-32,0 23-159,-42-2-258,22 0-31,-19 2-64,18-2 192,-20 22 64,1 0-96,-22 0 64,22 0 0,-21 22 0,21-2 64,20 2-32,20 0 0,0-2 0,39 1-32,3 1 32,-2-22 32,21 0-160,-1 0-352,2 0-609,-2-22-1089,-40 1-5990</inkml:trace>
  <inkml:trace contextRef="#ctx0" brushRef="#br1" timeOffset="60596.466">2307 9910 4676,'0'-43'6406,"20"22"-6310,-20 21 449,0 0 1120,-20 0-800,20 0-641,-20 21 129,20 22 479,0 20-31,-21-21-128,21 22-97,0 21 65,-20-22-161,20 1-384,20-22 65,-20 23-161,21-24 128,19-18-96,-20-3-64,21 1-96,-1 1-641,1-22-160,1 0-384,-24 0-705,23-22-1794,-19 22-5893</inkml:trace>
  <inkml:trace contextRef="#ctx0" brushRef="#br1" timeOffset="60799.478">2529 10185 1985,'21'21'10058,"-21"-21"-10186,20 21 897,2-21 1088,17 22-287,-18-2-705,20 2-673,-20-1-128,-2 0-64,2 1-353,-1-1-543,0-21-418,1 0-415,-21 0-962,19 0-3843</inkml:trace>
  <inkml:trace contextRef="#ctx0" brushRef="#br1" timeOffset="60971.488">2794 10142 12395,'-40'64'769,"19"-43"-769,-19 21 1057,20 1 641,-1 0-1250,0 0-416,2-23-544,19 1-706,0 2-1184,0-3-4420</inkml:trace>
  <inkml:trace contextRef="#ctx0" brushRef="#br1" timeOffset="61245.503">2794 9846 14477,'40'21'353,"-19"0"159,20 1 609,1 20 417,-3 0-449,3 22-833,-22-22-64,20 22-96,-20-1 128,21 1-160,-41 0 64,20-1-95,-20-19-66,0-3-127,-20 1 64,0-20-544,-1 0-1186,-20 19-1441,2-41-8809</inkml:trace>
  <inkml:trace contextRef="#ctx0" brushRef="#br1" timeOffset="62638.583">3607 10142 13356,'0'0'1570,"0"0"-962,0 0 1090,0 0-225,0 0-640,0 0-577,21 0-160,-1 0 0,20 0-64,1 0-32,-21 0-32,20 0-416,1 0-545,-19-21-576,-2 21-353,-20 0-2370</inkml:trace>
  <inkml:trace contextRef="#ctx0" brushRef="#br1" timeOffset="62774.59">3648 10269 11210,'0'43'1538,"20"-43"-674,0 0 834,21 0-321,-1-21-704,1 21-705,1 0-897,-22 0-1089,-1 0-3395</inkml:trace>
  <inkml:trace contextRef="#ctx0" brushRef="#br1" timeOffset="63633.64">4562 9823 832,'0'0'8520,"0"23"-8359,21-2 831,-21 22 33,19 20-288,-19 1-32,21 20-449,-1-20-96,-20 20-32,20-20 64,2 1 1,-2-24 191,-1-18 193,-19-3 31,0-20 225,0 0 768,0-20-1120,-19-3-385,19-18 0,-20-2-32,-2-21-32,2 0-160,-21-21-96,41 22-737,-19-22 256,19 21 641,19 22 0,22 0 64,-21 19-32,22 23 64,19 0 128,-20 0-64,-1 23-64,1-2 32,-21 22-64,0-1 33,-20-21-1,0 21 288,-20 1 320,-21-22 33,-1 0-64,3 0-33,-23 0-352,23-21-192,-3 22-192,42-22-608,0 0-1154,0-22-1730,20 22-9800</inkml:trace>
  <inkml:trace contextRef="#ctx0" brushRef="#br1" timeOffset="64211.672">5314 9506 9352,'-20'-21'2307,"-1"21"-1250,21 0-673,-20 0-96,-1 21 641,2 0-32,-1 1-353,20 41 193,0-21 32,-22 21-321,22 23-191,0-22-161,22 21 128,-2-22-128,-1 1 64,2-22-160,-1 1 0,1-22 32,-1 0-320,0 0-961,0 1-993,-20-22-2787</inkml:trace>
  <inkml:trace contextRef="#ctx0" brushRef="#br1" timeOffset="64772.704">5557 9952 12075,'0'-42'833,"-18"42"-833,18 0 352,0 0 417,0 20-257,0 2 65,0 20-225,18 1-192,-18-1 32,20 0-95,2 1-65,-2-22 0,1 0-32,19 0 0,1-21 128,-21 0-32,20-21 32,-19 0 0,-1-22 0,1 22 0,-21-21-96,0 21 0,0-22-96,-21 22-128,21 21-160,0 0-289,-20 0-448,20 43 609,20-22 352,1 42 96,-2-20 32,1 20 0,1 1 32,-1 0 0,-20-21 64,21-2 320,-21 2 289,0 0 448,-21-23 320,1 2 225,-1-22-257,1 22-576,-20-22-513,-1 0-256,1 0-256,-1-22-288,-1 22-577,24-22-673,18 2-672,0-2-1057,0 1-5125</inkml:trace>
  <inkml:trace contextRef="#ctx0" brushRef="#br1" timeOffset="65091.722">6085 10015 13196,'-20'0'2050,"20"0"-897,0 0 961,20 0-480,2 0-609,-2 0-673,20-21-256,1 21-64,0 0-32,-1 0-256,-20 0-417,21 0-480,-19 0-513,-22 0-608,0 0-2402</inkml:trace>
  <inkml:trace contextRef="#ctx0" brushRef="#br1" timeOffset="65249.732">6127 10121 8231,'-20'43'2114,"20"-43"-1569,20 21 1505,1-21-128,19 0-673,-20 0-481,21 0-479,-1 0-225,1 0-224,-21 0-929,20 0-1121,-19 0-3140</inkml:trace>
  <inkml:trace contextRef="#ctx0" brushRef="#br1" timeOffset="65524.748">6676 9888 9769,'0'0'2178,"0"0"-2274,0 0 1185,0 22 448,0-2-480,0 23-32,0-1-32,0 1-32,0-1-256,0 0-289,19 1-320,-19-22 0,0 22-128,21-23 0,-21 2-96,20-22-737,-20 0-832,0 0-1026,0 0-7751</inkml:trace>
  <inkml:trace contextRef="#ctx0" brushRef="#br1" timeOffset="66273.791">7082 9506 7431,'0'0'416,"0"-21"481,0 21 961,0 0-225,20 0-256,-20 0-736,0 0 64,0 21 159,0 22 65,0-2-160,0 2-64,0 20-449,20 23 96,-20-1-31,0 0-33,0 0 96,20-1-63,-20 1-65,0-22-128,21 23 32,-21-43-96,20 21-64,-20-23 0,21-19-32,-21-2-128,0 2-224,0-22-225,0 22-384,0-22-352,0-22-161,19 0-1280,-19 2-5382</inkml:trace>
  <inkml:trace contextRef="#ctx0" brushRef="#br1" timeOffset="66598.809">7408 10100 6213,'0'-21'5990,"0"21"-5445,0 0 1056,0 0 161,0 21-577,18-21-352,3 21-97,0 0-255,20 1 159,-1-1 33,1 0-192,-21 0-385,20 1-64,1-22 32,-19 20-96,16 2-128,-17-22-257,0 21-95,-21-21-65,21 0-448,-21 0-352,0 0 128,0 0-1026,-21 0-3074</inkml:trace>
  <inkml:trace contextRef="#ctx0" brushRef="#br1" timeOffset="66808.821">7713 10037 11562,'-22'42'833,"2"-21"-192,-1 21 992,1 1-319,0-1-514,0 0-447,-1 1-129,1 0-32,20 0-64,-21-23-128,21 1-608,0-21-1442,21 0-4484</inkml:trace>
  <inkml:trace contextRef="#ctx0" brushRef="#br1" timeOffset="67239.845">8139 9803 13452,'0'0'1762,"0"0"-993,0 0 992,0 0-415,0 0-1090,0 0-480,0 0-97,0 20-928,19 3-833,-19-2-2370</inkml:trace>
  <inkml:trace contextRef="#ctx0" brushRef="#br1" timeOffset="67434.857">8200 10121 12203,'0'43'1089,"0"-22"641,0 21 224,-22-20-545,22-2-993,-20 2-288,20-1-96,-19 22-32,19-22-352,0-21-993,-21 22-993,21-2-2819</inkml:trace>
  <inkml:trace contextRef="#ctx0" brushRef="#br1" timeOffset="68026.891">8666 9994 11018,'20'-42'1569,"-20"20"-1024,0 2 1505,-20-2-545,20 22-672,-19 0-513,19 0-320,-20 0 0,-2 22-128,2-2-128,-1 2 448,21 20-224,-19 1 32,19-1 32,0 0-32,19 1 32,-19-22-32,41 21 128,-19-42-192,17 22 160,-19-22-256,22 0 96,-2 0 32,1-22-192,0 1 64,-1 0 128,-20-22 32,1 22 32,-21 0 0,0 0-96,-21-21-128,1 20-97,0 1 33,-21 0 192,-20 0-160,21-1 0,-22 22-65,1 0-447,20 22 95,1-22 449,20 42 64,20-21 64,0 1 0,41-1 32,-22 0 128,22 0 160,20-21-160,-20 0-192,20 0 64,-20 0 0,0 0-321,-21-21-2049,20 21-4869</inkml:trace>
  <inkml:trace contextRef="#ctx0" brushRef="#br1" timeOffset="68372.9108">8850 9633 9833,'0'0'1601,"0"-21"-1408,20 21 896,0 21 576,0 0-256,21 1-512,-1 19-384,22 2 127,-23 0 97,3 21-353,19-21-159,-20 20-353,0 1 384,-2-1-224,-18-21-96,-1 22 32,-20-21 64,0-1 32,-20 22 32,-1-21 32,1-2-64,-20-18 0,20 18-64,-21-19-352,21-2-929,0 2-1442,-21-22-10025</inkml:trace>
  <inkml:trace contextRef="#ctx0" brushRef="#br1" timeOffset="127336.283">1656 12432 2562,'0'0'1249,"0"0"865,0-20 673,0 20-929,0-20-289,0 20-32,0-23-159,0 23-353,0 0 160,0-20-160,0 20-192,0 0-417,0 0-416,0 0-416,0 0 159,0 20 161,0 3 64,0-3-96,0 23 96,22-1-224,-4 1 512,3-23-256,21 23 0,-3-22 160,3 1-128,-2-22 289,0 0 63,1 0 128,-1-22-127,-19-20 63,-1 20-160,1-19-63,-21-2-65,21 22-192,-21-22-160,0 0-1,0 23-351,0-1 192,0-1-417,-21 22-320,21 0 288,0 0 673,0 22 96,0 42 32,21-1 0,0 22 0,-3-1 32,2 1 32,2-21 32,-2-22 32,1 1-64,-3-1 193,4 22 223,-22-21 193,20-1 223,-20-21 33,-20 21-192,-2-20 64,4-1-353,-3-1-320,-21 2 225,4-22-417,-4 0 64,1 0-353,1 0-351,-1-22-257,0 2-1281,21-1-737,0-1-2883</inkml:trace>
  <inkml:trace contextRef="#ctx0" brushRef="#br1" timeOffset="127675.303">2612 12306 13869,'0'0'672,"0"-21"834,0 21 1344,0 0-1568,0 0-994,0 21 0,19-21 321,2 0-289,0 0-224,20 0 0,-1-21-32,0 21-160,-19 0-448,-2 0-481,2 0-833,-1 0-640,-20 0-1666,0 21-5445</inkml:trace>
  <inkml:trace contextRef="#ctx0" brushRef="#br1" timeOffset="127820.311">2673 12476 10249,'0'21'1217,"20"-21"993,1 22 513,19-22-1057,-20-22-1090,21 22-512,-22 0-480,2 0-1538,-1 0-4132</inkml:trace>
  <inkml:trace contextRef="#ctx0" brushRef="#br1" timeOffset="128527.352">3688 12115 8359,'0'-20'801,"0"20"-288,0 0 1697,0-21-417,0 21-447,0 0-385,-20-22 160,0 22 32,0 22-577,-1-1-576,1-1-64,-1 2 32,21 20-256,-19-20 512,19 19-256,19 2 32,2 0-256,-1-22 160,21 22 96,-21-23 0,20 0 32,1 3 128,20-23 224,-19 0 193,-3-23 128,3 3-33,-1 20-159,-22-43-289,2 23 513,-21-23-353,0-21 0,-21 23-288,2-2 97,-2 0 31,-21 23-288,3-1 64,-3-1-96,22 22-321,-1 0-480,1 0-1281,0 0-1153,20 22-3235</inkml:trace>
  <inkml:trace contextRef="#ctx0" brushRef="#br1" timeOffset="129241.392">5171 12264 10249,'0'-22'1890,"0"2"-1249,-20-1 928,20 21-512,-21 0-641,21 0-416,-18 0-192,-24 21 0,42-1 64,-21 2 32,1 20-32,20-20 0,0-1 32,0-1-1,20 3 130,21-3 159,-19-20 480,17 20 353,-19-20 321,22-20-289,-23 0 128,2-3-128,-21 3-257,0-23-415,-21 22 352,2-22-481,-1 23-416,-22-1 224,21-1-417,-19 22-383,20 0-930,20 22-1665,0-22-1826</inkml:trace>
  <inkml:trace contextRef="#ctx0" brushRef="#br1" timeOffset="129533.409">5539 12455 16527,'-22'21'449,"22"-21"1440,-20 0-383,-1 21-289,21-42-737,0 0-127,0-2-161,21-17 0,-1 17-224,-20-18 64,22 19-96,-4-20 0,24 20 32,-22-19 32,1 41 0,19-22 0,-20 22-96,1 0-32,-1 0-321,0 22-127,0-22-321,1 21-384,-21-21-769,0 0-897,0 20-8424</inkml:trace>
  <inkml:trace contextRef="#ctx0" brushRef="#br1" timeOffset="129847.427">6350 11925 7334,'0'-42'2179,"0"42"607,0 0-512,0 0-1089,0 20-64,0 2 321,0 21-129,0-1-192,0 22-544,-20-1-417,20 1-32,0-1-64,0 1-96,20 0 64,-20-24 0,22 4-224,-4-1-577,-18-22-928,0-1-802,0 2-2369</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9.31408" units="1/cm"/>
          <inkml:channelProperty channel="Y" name="resolution" value="49.23077" units="1/cm"/>
          <inkml:channelProperty channel="T" name="resolution" value="1" units="1/dev"/>
        </inkml:channelProperties>
      </inkml:inkSource>
      <inkml:timestamp xml:id="ts0" timeString="2018-09-16T12:27:27.797"/>
    </inkml:context>
    <inkml:brush xml:id="br0">
      <inkml:brushProperty name="width" value="0.05" units="cm"/>
      <inkml:brushProperty name="height" value="0.05" units="cm"/>
      <inkml:brushProperty name="fitToCurve" value="1"/>
    </inkml:brush>
  </inkml:definitions>
  <inkml:trace contextRef="#ctx0" brushRef="#br0">2 0 0,'0'27'218,"0"1"-202,0-1-16,0 0 16,0 1-1,0-1 1,0 0-1,0 0 1,0 1 0,0-1-1,0 0 1,0 1 0,0-1-16,0 0 31,28-27 78,-28 28-62,0-1 78,27-27-109,-27 27-1,0 1 32,0-1 0,0 0 16,27-27-48,-27-27 251,0 0-251,0-1 17,0 1-17,27 27 1,-27-27 0,0-1 15,0 1 16,0 0-16,0-1 31,28 28-46,-28-27-16,0 0 31,27 27-31,-27-28 16,27 28-16,-27-27 16,28 27-1,-1-27 1,0 27-1,-27-27-15,0-1 0,28 28 16,-1 0 0,-27-27-1,27 27 17,-27-27-17,28 27 95</inkml:trace>
</inkml:ink>
</file>

<file path=ppt/ink/ink1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1T05:40:53.143"/>
    </inkml:context>
    <inkml:brush xml:id="br0">
      <inkml:brushProperty name="width" value="0.05292" units="cm"/>
      <inkml:brushProperty name="height" value="0.05292" units="cm"/>
      <inkml:brushProperty name="color" value="#0000FF"/>
    </inkml:brush>
  </inkml:definitions>
  <inkml:trace contextRef="#ctx0" brushRef="#br0">16257 4689 3042,'0'0'2082,"0"0"-128,0 0-576,0 0-129,0 0-192,20 0-289,-20 0-415,0 0-193,0 0-96,20 0 448,-20 0 65,0 0 192,0 0-161,0 0-95,0 0-1,0 0-127,0 0-65,0 0-96,0 0-64,0 0 129,20 0 95,-20 0 96,0 0-95,0 0-65,0 0-96,0 0 97,19 0-97,-19 0 0,0 0 32,20 0 0,-20 0-31,20 0-33,-20 0-96,20 0 96,1 0 0,-3 0-96,-18 0 1,20 0-65,0 0 32,1 0 32,-1 0-128,-2 0 64,23 0 0,-21 0 0,0 0 64,-1 0-128,1 0-64,0 0 160,0 0-32,0 0 0,-1 0 0,1 0-32,0 0-32,0 0 64,-20 0 0,20 0-32,-1 0 32,21 0-64,-19 0 64,-1 0-32,0 0 64,-2 0-64,23 0-32,-21 0 32,0 0 64,19-20-64,-19 20-32,0 0 96,0 0-96,-1 0-64,21 0 160,-20 0-64,0 0-32,-1 0 32,1 0 0,21 0 96,-21 0-96,-2 0 32,2-20-64,21 20-32,-21 0 32,19 0 0,-19 0 0,20 0-32,-21-19 32,1 19 32,20 0-64,-20 0 160,-1-21-96,1 21 0,0 0-64,21-19 32,-23 19-32,23 0 64,-1-20 0,-1 20 32,-19-20 0,20 20-32,-1 0-64,1-20 32,0 20-96,-21-20 96,21 20-1,1-20-31,-23 20 64,23 0 32,-21-19 0,0 19-32,19-20-32,-19 0 0,20 20 96,-21-20-96,21 20 97,-20 0-65,0-20-33,19 20 98,-19-20-130,21 20 98,-23-19-33,2 19 0,21-21 0,-21 21 0,0-19 0,-1 19 0,1-21 0,0 21 0,0-19 32,19 19-32,-19-20 32,0 20-64,0-20 0,0 20 64,-1-20-64,1 20 96,0-20-64,0 20 0,1-20-32,-3 20 0,22-19 128,-19 19-160,-1-21 128,-2 21-96,23-19-32,-21-1 128,0 20-96,-1-20 0,1 1 192,20 19-256,-20-21 128,-20 1 0,19 20 0,1-19 0,0-1 96,0 0 32,0 20-96,-1-20 0,1 0-32,0 0 160,1 20-224,-1-19 96,0-2 0,-2 2-64,3 19-32,-1-20 32,0 0 64,0 0-32,-1 0-32,1 20 0,0-20 65,-20 0-1,20 1 32,0-1-96,-1-1 96,-19 21-96,20-19 64,0-1-64,-20 0 32,20 20 128,0-19-96,-20-2 96,19 1-96,1 1 0,-20 19 32,20-20 1,1 0-97,-21 20 0,20-20-33,-20 0 1,18 20 0,2-20 96,-20 1-64,21 19 33,-21-20-1,20 20-64,0-20 128,-20 0-64,19 20-32,1-20 0,0 20-64,-20-20 96,20 20-32,0-20 0,-1 20-32,-19-19 224,20-1-352,0 20 192,0-20 32,-20 0 0,20 20-96,-1-21 128,-19 21-128,20-19 96,-20 19-64,20-20 64,0 1 32,-20 19-32,21-21-160,-1 1 32,-2 20 96,-18-20 0,21 1-64,-1 19 64,0-20-32,-20 0 64,20 0 64,-1 20-288,1-20 320,0 0-160,-20 1-96,20-1 96,0 0 0,-1 0-64,1 20 96,0-20-320,0-1 736,-20 2-544,20 0 96,-1-1 0,1 0 96,0-1-192,-20 2 160,20-1-128,19-19 128,-19 18-256,1 1 192,-1 1 32,0-1-32,-2 0 0,3 0 64,-21 0-64,20 0-64,0 1 64,19-1 32,-19 0-64,0 0 64,0 1-64,0-2 32,19 2 0,-19-2 0,0 2 96,1 0-192,17-2 96,-18 1 160,1 0-128,-1 0-64,0 0 32,-1 1 96,1-1-128,0 0 64,0 0-32,19 20 0,-39-20 0,40 0-64,-20 20 32,0-19 0,-1 19-32,1-20 128,0 20-96,21 0 32,-23-20 160,2 0-256,21 0 96,-21 20 0,-2-20 32,3 20 32,-1 0-160,0-19 96,0 19-64,-1 0 96,21-20-32,-20 20 32,19-21-32,1 21 0,-20-19 0,21 19-64,-3-21 128,-17 21-160,19-19 128,-1 19-64,1 0 32,-20-19 0,19 19-32,-19 0-32,20 0 96,-1-21-64,-19 21 128,39 0-128,-19 0 64,-19-20-64,17 20 64,3 0-32,-21 0 0,19 0 0,-19-20 0,0 20 32,0 0-64,19 0 32,-19 0 32,20 0 96,-20-20-160,1 20-32,-3 0 192,2 0-224,-20 0-64,20 0-320,-20-20-385,0 20-449,-20 0-832,20 0-3331</inkml:trace>
  <inkml:trace contextRef="#ctx0" brushRef="#br0" timeOffset="2343.134">17587 6855 13965,'-59'-39'-289,"-1"39"161,21 0 64,-22 0 160,23 39 225,-23 1 31,41 0-288,1-1-32,19 1 0,19 0-32,1-20 64,21-1 417,-3-19 191,23 0 97,-2-19-321,1-1-191,-1 0-65,-19-20-32,-1 1-32,-19-1-128,-20 20 0,0-20-160,0 40-288,0-19-193,-20 19-32,20 39 449,0-19 192,0 40 0,20-1-96,0 1-224,1-1 223,-3 1 97,2 0 96,-20-21 193,0 21 351,0-21 225,-20-19 224,-19 0 256,19-20-352,-20 20-224,-19-20-321,0-20-320,-1 20-64,1-20-352,18 0-481,3 1-384,18-1-801,20 0-1601,0-20-3780</inkml:trace>
  <inkml:trace contextRef="#ctx0" brushRef="#br0" timeOffset="2618.149">18123 6577 12523,'0'0'1250,"-20"20"-578,0 20 673,0 0 97,1 19-65,-1-19-544,20 20-449,0-1-95,0 1-161,20-21 0,19 1-128,-19 0-545,21 0-223,-3-40-161,3 19-321,-3-19-1408,3-19-4100</inkml:trace>
  <inkml:trace contextRef="#ctx0" brushRef="#br0" timeOffset="2891.165">18282 6756 12523,'20'0'417,"0"0"319,19 0 738,1 0-353,19 0 160,-19 0-672,1 20-481,-23-20-96,2 20-128,-20 0 0,-20 0 128,2-1 0,-3 1 0,1 0 128,0 20-128,20-20 0,-20-1 96,40 1 32,0 0 0,0 0 33,1-20-129,17 20-64,-18-20-353,21 0-319,-41 0-513,0 0-1858,0 0-7816</inkml:trace>
  <inkml:trace contextRef="#ctx0" brushRef="#br0" timeOffset="3022.172">18381 6994 14125,'40'0'320,"-1"-20"-192,1 20 417,1 0-321,-3-19-192,-18 19-1025,1-20-4612</inkml:trace>
  <inkml:trace contextRef="#ctx0" brushRef="#br0" timeOffset="3253.185">18599 6577 13228,'80'0'1089,"-40"20"993,19 20-448,1-21-193,-1 21-192,2 0-544,-3 20-417,-37-20-224,-1-1-64,-20 1 0,-20 0-256,-21-1 128,3-19-64,-3 20-353,21-20-384,0-20-480,1 0-865,19 0-2595</inkml:trace>
  <inkml:trace contextRef="#ctx0" brushRef="#br0" timeOffset="3512.2">19156 6796 10409,'39'0'1666,"-19"20"-1057,20-20 1665,-1 0-256,1 20-513,19-1-736,2-19-161,-23 20-95,3-20 159,-21 20-479,-20 0-161,0-20 0,-20 20 192,0 0 0,-19-20-256,-1 19-96,-21-19-320,22 20-257,-1 0-448,1-20-545,19 20-1409,0 0-6406</inkml:trace>
  <inkml:trace contextRef="#ctx0" brushRef="#br0" timeOffset="3686.21">19573 6994 14990,'19'20'897,"-38"0"384,-1-20 384,-20 20-672,-19 0-160,18-1-705,-18 2-352,19-2-609,20 2-608,0-2-1634,20-19-9513</inkml:trace>
  <inkml:trace contextRef="#ctx0" brushRef="#br0" timeOffset="4009.229">20148 6836 16207,'-20'-20'-256,"-20"20"-577,1 20 769,-1-1 448,1 1 705,19 20-672,0 0-353,20-1-32,20 1 0,19-20 64,1 19 0,0-39 0,19 21 64,0-21 289,-19-21 415,1 2-95,-21-1 192,-2 0-64,-18-20-513,-18 1-320,-23-1-32,1 0 0,1 20-64,-21 1-64,21-1-705,-1 20-992,0 20-770,40-20-4804</inkml:trace>
  <inkml:trace contextRef="#ctx0" brushRef="#br0" timeOffset="4177.2369">20565 6935 18641,'0'0'-256,"0"0"352,0 0 256,0 0-512,0 0-673,0 20-1088,20-20-4229</inkml:trace>
  <inkml:trace contextRef="#ctx0" brushRef="#br0" timeOffset="4565.261">20802 6796 12203,'41'-20'320,"-21"20"-224,19-20 1378,1 20 384,0-20-769,-1 20-641,-19-19 97,0 19 223,-40 0-511,0 0-225,-39 0-161,19 0-319,-19 19 160,-2-19 192,23 20-32,18 20-129,20-20 33,0 19 192,20-19 0,0 20 96,19 0-32,1-21-128,-20 21 544,-1-20-351,1 20-33,0-21 160,-20 2 160,0-2 129,-20-19-33,-19 21-63,-1-21-161,-1 19 0,3-19-160,-3 0-128,3 20-32,17-20-865,1 20-384,0-20-1698,0 0-9289</inkml:trace>
  <inkml:trace contextRef="#ctx0" brushRef="#br0" timeOffset="7933.452">18024 7849 11082,'-20'0'1121,"20"0"449,-20 0-962,20 19 65,0 21 192,-20 0-385,20-1-288,0 2-96,0-2-64,0 1 0,20 0 96,0-20-31,0-20 95,0 0 32,-1 0-64,21-20-160,-20 0 0,1 0-160,-21 0-64,18 0-385,-18 0-384,20 20-32,-20 0-128,21 0 384,-1 20 1,0 0-321,-2 0 160,3-20 769,19 20 288,-20 0 1025,-1-20 480,-19 0 161,20 0-32,-20-20-385,0 0-480,0 0-256,0-20-65,0 21-320,-20-22-128,20 22-192,-19-1-416,19 0-769,0 0-1826,0 20-7303</inkml:trace>
  <inkml:trace contextRef="#ctx0" brushRef="#br0" timeOffset="8662.494">18579 7510 12075,'0'20'64,"20"20"0,1 0 256,-21 0 417,20 20 448,-20-1-288,0 21-545,0-21-127,0 1-33,0 0 673,0-41-289,0 1 97,0-20-33,0 0 449,0 0-640,20-20-353,-20-19-64,0 18-32,0-18-256,19-1-449,1 20-480,-20 0 64,20 1 512,-20 19 257,20 0 192,-20 19 256,20 1 256,-20 20 65,0-20-33,0 19-256,19-18-128,1 18 32,0-19-128,0 20-160,0-20-129,19-20 257,-19 0 128,21 0-64,-3-20-64,-18 0 128,21 0 0,-23-19 0,3-2-32,-21 22 64,0-21-64,-21 20-32,3 0 64,-2 20-96,-21 0 0,21 20 32,-19 0 32,39 20 0,0-21 32,0 22-32,21-2 32,17 1 64,-18 0-64,21-20 96,-2-1-96,-19 2 64,20-21 288,-40 0 97,19-21-65,-19 2-160,0-1 65,0 0-193,0-20-64,0 20 0,0 0-128,0 1 32,20-1 31,-20-1 33,20 21 289,0 21 640,0-1 0,19-1-65,-19 1-447,0 0-161,19 20-288,-19-20-64,21 0-545,-21-1-864,0 2-1474,-20-21-10250</inkml:trace>
  <inkml:trace contextRef="#ctx0" brushRef="#br0" timeOffset="9210.526">20406 7829 15086,'0'0'640,"0"0"-832,20 0 384,0 0 193,0 0 287,19 0-127,21 20-385,-1-20-96,-19 0 64,-1 19-64,-19-19-160,1 20-32,-21 0 128,0 0 32,-21 0 449,1 0 351,2 20-127,-3-1-64,1-19-289,0 20-128,20-20-64,20 20-32,0-21-63,1 2-162,17-2-415,3-19-289,-21 0-320,-20 0-865,0 0-3203,0-19-6181</inkml:trace>
  <inkml:trace contextRef="#ctx0" brushRef="#br0" timeOffset="9340.534">20565 8047 13292,'-40'0'2306,"40"0"-1345,0 0 481,20 0-65,20 0-480,-1 0-705,22 0-192,-2 0-609,-1 0-480,-17 0-1922,18 0-9512</inkml:trace>
  <inkml:trace contextRef="#ctx0" brushRef="#br0" timeOffset="9635.551">21061 7829 2370,'0'0'13356,"0"-20"-12971,21 20 576,-1 0 160,18 20-673,23-20 65,-2 20-65,0-20 0,1 19 33,-1-19 31,-19 20-159,-1 0-257,-19-20-160,-20 20 128,0 0 64,-20-20 0,2 20 32,-23-1-192,21-19 128,-19 21-32,19-1-64,0-20-64,0 19-288,20-19-481,-20 20-256,20 0-576,-19-20-2179,19 20-9833</inkml:trace>
  <inkml:trace contextRef="#ctx0" brushRef="#br0" timeOffset="9831.562">21776 8047 17872,'20'0'577,"-40"20"-641,-20-20 1089,1 20 224,-21 0-544,1 0-417,-2 0-256,22 0-128,-1 20-833,20-21-1089,20-19-2274</inkml:trace>
  <inkml:trace contextRef="#ctx0" brushRef="#br0" timeOffset="10292.588">22450 7849 10313,'-20'0'929,"2"0"-801,-2 0 769,-1 0 352,-19 0-32,21 19-736,-21 21-97,20 0 417,0-1 32,20 2 32,0 18-257,40-19-255,0-20-129,-1 19 0,22-18 96,-2-21 289,0 0-1,1-21 1,-1 2-32,-19-21-97,1 20-256,-23-20 32,-18-19-95,-18 19-161,-23 0-96,-19 0 31,1 1-63,0-1-128,-2 40-1025,-18 0-1378,20 0-5669</inkml:trace>
  <inkml:trace contextRef="#ctx0" brushRef="#br0" timeOffset="12491.714">9011 7690 13548,'-39'0'225,"-1"0"-129,19 20-192,-17 0 160,17 19 320,1 1 96,0 19-287,20 1-97,20-1 64,0 1 512,21-20-63,-2 0-257,21 0-63,-1-21-1,0-19 288,21 0 129,-21-19 32,0-1-225,2-20-223,-23 0-97,-17-19-96,-21 19-32,0 0-32,-21-20-96,-37 21 32,-1 19-96,-2-20 96,-18 20 32,0 20-128,19 0 224,1 40-32,18-20-128,23 20 128,18-1 0,0-19 64,18 20 0,23-20-32,18-1-32,1 2 0,-1-1-256,1-20 384,-1 0-1281,-18 0-480,18 0-2435</inkml:trace>
  <inkml:trace contextRef="#ctx0" brushRef="#br0" timeOffset="12672.724">9488 7670 17584,'20'0'1377,"-1"0"-992,21 0 672,0-20-256,19 20 63,-18 0-511,18-21-385,-19 21-641,-21 0-704,21 0-321,-20 0-1921,-20 0-7047</inkml:trace>
  <inkml:trace contextRef="#ctx0" brushRef="#br0" timeOffset="12808.732">9725 7629 8744,'-38'41'5445,"38"-1"-5093,0-20 1346,0 19-481,0 1-640,0-20-353,20 19-256,-2 1-545,2-20-1152,1 20-2243,-1-40-7847</inkml:trace>
  <inkml:trace contextRef="#ctx0" brushRef="#br0" timeOffset="13018.744">9964 7789 16719,'20'20'1602,"-20"0"-705,39 0 160,-19 19-96,20-19-481,-1 0-320,1 0-128,1 19-256,-2-18-417,1-1-255,-1-20-1026,-19 0-2595</inkml:trace>
  <inkml:trace contextRef="#ctx0" brushRef="#br0" timeOffset="13192.754">10262 7829 9513,'-59'39'5893,"18"1"-5509,21 0 1122,0-1-513,-19 2-513,19-2-352,20-19-448,0 20-801,20-40-1025,19 20-2210</inkml:trace>
  <inkml:trace contextRef="#ctx0" brushRef="#br0" timeOffset="13623.779">10818 7670 11370,'0'0'1217,"0"0"65,0 0 1152,0 0-897,-20 20-416,20-20-448,20 20-289,-20 0 1,19-20 127,21 19-127,-20 1-289,19 0 64,22 0-128,-23-20 96,3 20 32,18-20-64,-19 0 64,0 20-63,-20-20 31,-1 0-160,-19 0-32,0 19 32,-19-19 96,-21 0-128,0 20 64,1 0 96,-22-20-160,23 20 160,-3 0-128,21 0 32,-19-1-96,-1 2-801,20-1-609,0-1-960,20 1-4837</inkml:trace>
  <inkml:trace contextRef="#ctx0" brushRef="#br0" timeOffset="13842.791">11434 7908 18641,'18'0'-32,"-36"0"96,-23 20 289,-17 0-65,-3 19 481,-18-18-289,19-1-576,21 19-705,-2-19-480,21 0-865,2-20-4260</inkml:trace>
  <inkml:trace contextRef="#ctx0" brushRef="#br0" timeOffset="14194.811">11691 7868 13100,'79'-59'192,"-59"39"385,0 20 1376,-20-20-575,-20 20-577,-20 20-481,1 0-288,19 20 96,-20-1 352,21 1-159,19 0-161,19 0-96,1-1 0,0-19 0,20 0-32,19 0 64,-18-20-32,-3 0 32,23-20 32,-22 0-63,1 0 63,-20-19 448,0 18-95,-20-38-289,0 19-288,-40-19-64,0 19-353,-19 0 257,-2 1 256,-18 19-96,0 20-128,20 20-1890,-21-20-5349</inkml:trace>
  <inkml:trace contextRef="#ctx0" brushRef="#br0" timeOffset="15427.882">16773 8644 11434,'0'99'417,"20"-20"319,0 21-159,-20-1 608,0 1-288,0-1-385,0-20-63,0 1 63,0-41-95,0-18 95,0-2 225,0-19 224,0-19-353,0-2-479,19-18-33,-19-1-96,0 0-32,20 1-161,0-1-319,1 0-225,19 20 193,-22 0 319,23 20 193,-21 0 161,0 20-1,-20 20 96,19 0-128,-19-1 0,0 1-96,0 0-256,0-1-513,0-19-1057,20 1-1601,-20-2-3908</inkml:trace>
  <inkml:trace contextRef="#ctx0" brushRef="#br0" timeOffset="15781.902">17269 9200 14253,'-20'40'1089,"1"-1"-897,19 1 609,0 0-160,0-1-161,39 2-96,-19-22-191,39 1-65,-18 0 224,18-20 96,-19 0-63,0-20-97,-1 0-288,-19 1 64,-20-22 32,0 22-256,-20-1-160,-19-20-225,-1 20-223,-19 20 223,19 0 353,-1 0 256,23 0 64,-2 20 96,20 0 0,0 0 161,20 0-97,18-20-64,3 19-256,-2 1-160,1-20-545,19 0-896,-19 0-3012</inkml:trace>
  <inkml:trace contextRef="#ctx0" brushRef="#br0" timeOffset="16011.914">17846 8763 14349,'-20'59'1377,"0"-19"-1281,0 20 801,20-1 673,-21 1-129,21-1-672,21 1-545,-1 0-256,0-1-192,19-19-193,1-20-479,0 0-129,-1-20-609,1 0-1024,-20-20-2595</inkml:trace>
  <inkml:trace contextRef="#ctx0" brushRef="#br0" timeOffset="16163.924">18024 9081 11530,'0'0'1314,"20"19"-610,-1 2 770,21 18-449,1-19-321,-3 0-479,23 0-161,-22 0-353,1 0-1024,19-20-1313,-39 0-2627</inkml:trace>
  <inkml:trace contextRef="#ctx0" brushRef="#br0" timeOffset="16292.931">18381 9121 9480,'-59'0'2755,"39"0"-2595,-21 19-64,3 21 513,18 0 448,-1-20-833,1 19-672,2 1-2115,18-20-3875</inkml:trace>
  <inkml:trace contextRef="#ctx0" brushRef="#br0" timeOffset="16530.945">18441 8842 13196,'100'60'1698,"-62"-21"287,3 21 194,-21-20-706,0 19-320,-20 1-608,0-20-385,-20 20-96,0-21-32,-1 1-160,1-20-321,0 0-544,2-1-800,18-19-2211</inkml:trace>
  <inkml:trace contextRef="#ctx0" brushRef="#br0" timeOffset="16726.956">18778 9041 14061,'20'0'2434,"0"0"-2017,0 0 1729,19 0-161,1 0-671,19 0-706,-19 0-544,19 0-480,-38 0-1250,-1 0-1537,-20 20-9577</inkml:trace>
  <inkml:trace contextRef="#ctx0" brushRef="#br0" timeOffset="16855.964">18897 9140 11787,'-20'20'4708,"20"0"-4452,20-20 1826,0 0-192,0 0-1153,19 0-609,1-20-673,1 20-1056,-23 0-3460</inkml:trace>
  <inkml:trace contextRef="#ctx0" brushRef="#br0" timeOffset="17468.999">19492 8981 10602,'41'0'2146,"-21"-19"-1858,0 19 1890,-1 0-448,-19 0-866,20 0-383,-20 0-385,-20 0 0,1 19 64,-1 21-128,-20-20-32,1 20-32,19 0-64,0-1-128,-1-19 128,21 0 0,21-20 96,-1 0 128,0 0 0,19-20 96,1 0 32,-1-19 257,1-1-1,-20 20-319,0-20-161,-20 20-161,0 20-127,19 0-416,-19 20 383,0 20 97,20 20 0,-20-1 192,20 21 0,-20-21 96,20 1 96,-20 0 321,0-1 159,-20-19 449,0-20 225,0 0-65,-19 0-32,19-1-576,-39-19-385,19 0-320,-1-19-32,23 19-641,-2-20-800,0 0-833,20-21-577,0 22-3459</inkml:trace>
  <inkml:trace contextRef="#ctx0" brushRef="#br0" timeOffset="17715.013">20108 8862 448,'40'-40'17392,"-20"21"-17039,-20 19-65,0-20 1089,0 40-800,-20-20-257,20 39 97,-20 1 31,0 0 64,0 19 225,20 1-352,-19-1-257,19 1-128,0 0-32,19-1-257,1-19-543,0-20-514,20 0-159,-1 0-801,1-20-5029</inkml:trace>
  <inkml:trace contextRef="#ctx0" brushRef="#br0" timeOffset="18104.035">20585 8822 16591,'-60'80'160,"21"-41"1,19 21 1024,0 20-321,0-21-383,20 1-353,20 0-64,20-21-64,-1-19-96,1 0 64,19-20-32,2 0 64,-2-20 0,-19 0 192,-1-19 289,1-1 159,-20 0-384,-20 0-192,0 0-64,-40 1-192,20-1-256,-39 0-97,18 40 193,-18-19-225,19 19 193,1 19 384,19 1-96,0 0 96,20 20 224,20-20 321,0 20-65,39-21-416,-18 1-32,18 0-64,-1-20-192,-17 0-96,-1 0-609,-21 0-1057,1-20-2722</inkml:trace>
  <inkml:trace contextRef="#ctx0" brushRef="#br0" timeOffset="18271.045">21041 8803 16335,'61'0'833,"-23"0"480,3 19 385,-21-19-1090,-1 0-544,1 20-256,0-20-1025,-20 0-769,-20 0-2947</inkml:trace>
  <inkml:trace contextRef="#ctx0" brushRef="#br0" timeOffset="18414.053">21201 8803 13612,'0'39'1538,"0"-19"-545,0 20 1441,0-1-480,-20 1-833,20 0-1025,0 20-320,0-20-833,0-21-256,0 21-929,20-20-4325</inkml:trace>
  <inkml:trace contextRef="#ctx0" brushRef="#br0" timeOffset="18638.066">21438 9041 16463,'40'59'1025,"-19"-19"64,17-20 865,3 20-769,-3-20-801,23 0-255,-22 0-129,1-20-449,-20 19-576,0-19-352,-1 0-993,-19-19-2659,0 19-4004</inkml:trace>
  <inkml:trace contextRef="#ctx0" brushRef="#br0" timeOffset="18812.076">21815 8981 17712,'-59'80'929,"19"-20"737,-19-1 1216,0-19-1280,18 19-1314,1-19-288,22 0-320,-3-20-833,21 19-1474,-20-18-1889</inkml:trace>
  <inkml:trace contextRef="#ctx0" brushRef="#br0" timeOffset="19295.103">21120 8882 8039,'20'-20'1474,"1"20"1056,-1 0 289,0 0-994,19 0-415,21 0-449,-1-20-417,0 20-256,1 0-95,-21 0-258,1 0-703,-19 0-1250,-21 0-5541</inkml:trace>
  <inkml:trace contextRef="#ctx0" brushRef="#br0" timeOffset="24969.428">17111 11425 8712,'0'-19'1249,"-20"19"417,0-20-97,0 20-800,1 0-353,-21 0-128,-1 20-192,3-1 1,18 21 95,-1-19-32,1-2-160,20 21 32,0-20 32,41 0-32,-21-20 64,18 0 64,23 0 32,-22-20 193,21 0-65,-21 1-64,-19-2 193,0 2-97,0-21-288,-20 19-32,0 2-64,0 19-32,-20 0-192,20 19 96,0 2 96,0 19 128,0 19-64,0-19 64,20 20 0,0-21 32,-1 21 64,-19-21 224,20 1 129,-20 0 160,0-20 63,-20-1 257,1-19-256,-1 21-161,0-21-383,-20-21-65,1 21-64,-21-19-192,41-1-385,-21 0-416,20-20 32,-1 20-480,21-19-577,0 19-1249,21-20-3331</inkml:trace>
  <inkml:trace contextRef="#ctx0" brushRef="#br0" timeOffset="25243.443">17488 11188 7719,'59'-60'384,"-59"40"993,0 0 1090,-19 20-834,19 0-31,-20 20-289,0 20-352,0 0 64,20 19-64,0 0-224,0 1-353,0-1-96,0 2-96,20-21-95,0 19-33,0-39-289,-1 20-223,21-21-97,-20-19-319,19 0-450,-19 0-1248,20-19-2275,-19-1-4740</inkml:trace>
  <inkml:trace contextRef="#ctx0" brushRef="#br0" timeOffset="25568.462">17765 11247 14157,'0'20'1089,"21"-20"-961,-1 20 609,0-20-97,19 0 225,-19 19-256,20 1-289,-20-20 32,-1 0-223,-19 20-97,20-20-32,-40 20 96,20-20-96,-19 20 32,-1 0 0,0-1 64,0 2 0,20-2 192,0 2-32,20-2 193,0-19 31,0 21-223,19-2 95,-19-19-128,20 20-128,-21-20-96,1 0-160,0 20-320,-20-20-866,0 0-447,0 0-1122,-40 0-2787,21 0-383</inkml:trace>
  <inkml:trace contextRef="#ctx0" brushRef="#br0" timeOffset="25683.469">17905 11505 2978,'-59'-40'7976,"59"21"-4549,0-2-1121,0 21-960,19 0-706,1 0-448,20-19-320,-20 19-544,19 19-1090,-19-19-1601,0 0-6054</inkml:trace>
  <inkml:trace contextRef="#ctx0" brushRef="#br0" timeOffset="25950.484">18103 11088 12075,'41'0'1569,"-3"20"321,-17 20 128,19-20-480,-1 19 127,1 1-384,-1 0-352,-19 19-128,20-19-513,-40-1-160,0 1-160,0 0 96,-20-19-160,0-2-224,0 1 0,1 0-353,-1 0-544,0-20-577,20 0-1281,0 0-8776</inkml:trace>
  <inkml:trace contextRef="#ctx0" brushRef="#br0" timeOffset="26563.518">19075 11267 12716,'21'-20'960,"-21"20"-799,-21 0 1248,21 20-993,-18-20-352,-23 20-64,21-1-64,-18 1 32,17-20 96,-19 20-32,20 0 129,-19-20 479,19 20 353,20-20-192,-20 0-96,20 20-97,20-20-31,0 19-257,0-19-160,39 21 0,-18-21-64,17 0-320,-17 0-352,18 19 223,-39-19-223,0 21-161,-1-21-320,-19 19-1121,0-19-1538,0 0-5284</inkml:trace>
  <inkml:trace contextRef="#ctx0" brushRef="#br0" timeOffset="27176.554">19612 11306 10698,'40'-39'896,"-40"19"-543,0 20 1088,0 0-640,-20 20-32,0 0 448,0 19-480,1 1-257,19 19-256,0-19-128,0 0 32,19 0-128,21 0 96,0-20 65,19-20 63,0 0 320,2 0-191,-3-40 159,-17 20 225,18-20 128,-39 0 0,0 21-33,-20-21-415,-40 0-321,1 0-160,-1 1-128,-19 39-513,-2-20-961,-18 40-960,20-20-4933</inkml:trace>
  <inkml:trace contextRef="#ctx0" brushRef="#br0" timeOffset="27847.592">16933 12499 11370,'18'19'2371,"-18"2"-2628,0 18 289,0-19-32,0 20 96,21-1-32,-21 1-32,20-20 33,0 19 127,19-39 352,1 20-31,-20-20 255,19 0 1,-19-20-160,0 20-225,0-19-320,-20-1-128,0 20-32,0-20-128,0 20-225,0 0-31,0 0-129,0 20-31,20-20-33,-1 0 0,21 20 353,1-20 416,-3 0 801,-17 0 769,19-20-193,-21 20-224,1-20-96,-20 0-32,0 0-768,-20 0-417,1 1-801,-21-1-416,19 0-417,1 0-1857,2 20-8264</inkml:trace>
  <inkml:trace contextRef="#ctx0" brushRef="#br0" timeOffset="28244.614">17567 12200 12139,'0'-19'256,"20"19"-960,0 19 736,0 1 288,-1 20 353,1 19 255,0 1 354,0-20-225,-20 20-449,0-21-480,0-18-96,0 18 96,21 21 65,-21-41 351,0 21 161,0-40-97,0 20 129,0-20-481,0-20-128,18 0-95,-18 0-33,20 1 96,1-1-160,-21-20 96,20 20-96,0-20 64,-20 21-65,20 19 226,-20 0-1,19 19-32,-19-19-128,0 40-96,20-20-160,-20 20-481,0-1-512,20-19-737,0 0-1473,0 20-9001</inkml:trace>
  <inkml:trace contextRef="#ctx0" brushRef="#br0" timeOffset="28721.642">18044 12618 12203,'0'-20'-64,"0"20"929,0 20 1473,19-20-1473,1 0-449,0 0 161,21 0 288,-23 0-161,23-20-351,-21 0-321,0 0 64,-20 1 32,0 19-448,-20-21-385,20 2-128,-41 19-160,21 0 353,2 0 479,-3 0-127,1 40-352,20-21 415,0 21-127,0-20 192,20 19-32,19 1 96,-19-20 96,1 0 96,19 0 384,-22-20 193,-18 19 288,21-19 0,-21 0-769,0 0 0,0 0 96,0-19 0,0-1-191,0 0-162,20 20 162,-20-40-161,20 20 31,0 1 66,-1-1 415,1 20 193,0-20-545,0 20 160,0 20-128,-20 0-32,19-1-64,1 1 32,-20 0-96,20 20-256,-20-20-641,0-1-929,20 1-3331</inkml:trace>
  <inkml:trace contextRef="#ctx0" brushRef="#br0" timeOffset="29759.702">19454 12379 11723,'0'0'0,"0"0"-1378,0 0 610,0 0-65,0 20 64,-20-20 128,20 20 257,0-20 544,0 0 929,0 0 481,0 0 31,0 0 65,0-20 160,0 20-289,0 0-320,0 0-160,0 0-64,0 0-96,0 0 32,0-20-128,0 20-385,0 0-224,20 0-192,18-19 32,-17 19-64,39 0 64,-21 0-32,21 0 0,-21 0 0,1 0-32,-1 19 32,1-19-64,-19 20 0,-21 0 0,0-20-32,0 19 96,-21 2 0,1-21 32,20 40-96,-39-21 32,19 21-192,-20 0-129,20 0-127,-19-1 672,39 1-224,-20 0 32,40-21 32,-20 1 96,39 1-160,-19-1 128,0-20-32,20-20-640,-21 20-513,21-21-417,-19 21-1056,-21-20-5189</inkml:trace>
  <inkml:trace contextRef="#ctx0" brushRef="#br0" timeOffset="29924.711">19553 12638 17872,'-40'0'833,"40"0"-416,0-20 1152,20 20-704,0 0-449,19 0-352,1-20-32,0 20-768,-1 0-994,1 0-1761</inkml:trace>
  <inkml:trace contextRef="#ctx0" brushRef="#br0" timeOffset="30473.743">20525 12339 12651,'20'21'1890,"-20"-21"-609,0 19-95,0-19-674,0 20-320,-20 0 129,0-1-33,1 2-224,-1 19 32,0-21 0,-20 2 32,21 18 289,-21-19 63,20-20-96,-1 20 97,3-20-33,-2 0-223,20 0 31,20 20 96,-2-20-320,3 0 96,19 19-160,-1-19 64,21 20-64,-1 0-160,-19 0-288,-1 0-321,1 0-288,-20-20-513,1 19-1056,-21-19-4869</inkml:trace>
  <inkml:trace contextRef="#ctx0" brushRef="#br0" timeOffset="31843.821">20347 11406 14990,'0'19'1217,"-20"-19"-993,20 21 1185,20-21 225,-20 19-897,0-19-641,20 0-32,-20 0-320,20 21-737,-20-21-1153,19-21-5574</inkml:trace>
  <inkml:trace contextRef="#ctx0" brushRef="#br0" timeOffset="32260.845">20744 11188 13773,'58'-20'896,"-37"0"-127,19 20 1601,-20-20-1120,-20 20-866,0 0-416,0 0-128,-40 0-32,20 0-1,-19 20 1,-1 0 0,19 0 96,1-20 32,20 39 32,0-19 32,20 0 32,-20 19 0,41-19 0,-21 20-96,-2-20 96,3 0 96,-1-1-128,0-19 256,0 21 225,-20-21 31,0 0 321,0 0 96,-20 19-257,0-19-95,0 0-129,-1 0-191,3 0-161,-2 0 64,0 21-192,-1-21 64,1 0-224,2 19 128,-3-19-673,21 21-1025,0-21-896,0 19-7111</inkml:trace>
  <inkml:trace contextRef="#ctx0" brushRef="#br0" timeOffset="34078.949">21339 12438 14381,'0'0'577,"-39"-19"576,19 19-609,0 19-223,0-19-289,0 21-32,1-1 64,-1 19 128,0 1-32,-1 0-32,21 0-128,0-1 64,21-19-32,19 20-320,-1-20 480,21-1-192,-1-19-32,0 0 224,1 0-64,-21-19 161,22-1 543,-23-20 290,3 0 95,-21 1-417,-20-1-191,0 1-257,-40-21-127,1 0-257,-22 20-65,-18 21-383,20 19-673,19 0-1089,0 19-1442</inkml:trace>
  <inkml:trace contextRef="#ctx0" brushRef="#br0" timeOffset="35394.024">9110 11684 10217,'0'-20'2434,"20"1"-1697,-20-1 128,0 20 128,-20-20-320,1 20-385,-1 0-224,0 0-96,-20 20 32,21 0 96,-21 19 64,20 21-64,-1-1-96,21 1 0,0 0 32,21 19-64,19-19 32,-1-21 64,1 1 32,39-20 32,-19 0 1,19-20 127,1-20 128,-22-20-31,3 0-193,-2-19-64,-39 19 32,-20 0-32,0-19 288,-20 19-159,-19 20-193,-1-20-64,-19 21-32,-22-1-1,2 20-319,0 0 544,39 20-192,-19-1 128,39 1 32,20 0 33,0 20-65,20-20-128,39-1-257,-19 2 193,19-2-352,22-19-33,-22 0-383,-1 0-1058,3-19-2595</inkml:trace>
  <inkml:trace contextRef="#ctx0" brushRef="#br0" timeOffset="35560.032">9567 11605 14541,'40'-20'2403,"-1"20"-2115,2-20 545,-3 0-321,3 20-416,-1 0-64,-1 0-801,1 0-1761,-20 0-4645</inkml:trace>
  <inkml:trace contextRef="#ctx0" brushRef="#br0" timeOffset="35711.042">9845 11545 14798,'-20'20'1121,"20"0"-513,0 0 1026,0 20-641,0-21-577,0 21-448,20 20-641,-20-21-1088,20 1-2531,-20 0-4965</inkml:trace>
  <inkml:trace contextRef="#ctx0" brushRef="#br0" timeOffset="36020.06">10302 11625 10954,'0'39'2402,"-20"-19"-3139,-20 0 834,1 20 735,-2-20 610,1-1-353,22 1 160,-23 0-192,21 0 32,20-20-320,0 20-321,20 0 193,21-20-289,-3 19 32,23 2-191,-2-2-97,0 21-32,1-20-96,-20 0-289,-1-20-31,-19 20-224,0 0-129,-20-20-640,0 19-673,0-19-1666,-20 0-5476</inkml:trace>
  <inkml:trace contextRef="#ctx0" brushRef="#br0" timeOffset="36779.102">9905 11803 224,'0'0'3235,"0"0"-1153,0 0 448,0 0 1,0 0-546,0 0-287,0 0 0,0 0-577,0 0-160,0 20 64,19-20-321,1 20-223,0 0-193,0 0-288,0-1 0,19 2-416,-19-2-417,21-19-929,-3 19-1985,-18-19-10057</inkml:trace>
  <inkml:trace contextRef="#ctx0" brushRef="#br0" timeOffset="37038.118">10242 11684 12940,'0'20'2402,"0"-20"-2146,-21 20 1122,3 0-33,-23 19-256,1-19-352,1 40-225,-21-21-31,21 20-33,-21-18-192,21-1-320,19-1-320,0-19-321,0 0-448,20 0-833,20-20-2754</inkml:trace>
  <inkml:trace contextRef="#ctx0" brushRef="#br0" timeOffset="37384.138">11135 11764 15438,'20'0'1313,"-20"0"-1377,-20 19 929,1-19-224,-21 20-257,-1 0-288,3 0 64,-23 0-64,22-20 225,-1 20-97,20-1 0,1 2-96,19-2 0,0 0 385,19-19 256,21 21-321,0-1-192,19-20-288,0 20 160,2 0-160,-2-20-96,-19 20-705,0-1-416,-1 1-1025,-19 0-3299</inkml:trace>
  <inkml:trace contextRef="#ctx0" brushRef="#br0" timeOffset="37759.159">11831 11803 16976,'18'0'256,"-18"-20"-416,0 20 160,-18 0 32,-3 20-32,1-20-64,0 40 0,0 0 96,20 0 0,0-2-32,20 23 32,0-21 32,21-21-64,-3 1 160,23 0 64,-2 0 321,1-20 512,-1-20-225,20 20-415,-18-40 576,-2 21-289,-39-21 97,0 0 192,-20 0-961,-40 0-64,-1 1-160,-38-21-192,0 21-321,0 19 64,-20 20-95,38 0-1058,-18 0-4004</inkml:trace>
</inkml:ink>
</file>

<file path=ppt/ink/ink1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1T05:44:59.606"/>
    </inkml:context>
    <inkml:brush xml:id="br0">
      <inkml:brushProperty name="width" value="0.05292" units="cm"/>
      <inkml:brushProperty name="height" value="0.05292" units="cm"/>
      <inkml:brushProperty name="color" value="#FF00FF"/>
    </inkml:brush>
    <inkml:brush xml:id="br1">
      <inkml:brushProperty name="width" value="0.05292" units="cm"/>
      <inkml:brushProperty name="height" value="0.05292" units="cm"/>
      <inkml:brushProperty name="color" value="#0000FF"/>
    </inkml:brush>
  </inkml:definitions>
  <inkml:trace contextRef="#ctx0" brushRef="#br0">2381 3099 6982,'0'0'1506,"0"0"-65,0 0-480,0 0-128,0 0 192,0 0-32,0 0-193,0 0 1,0 21 0,0-21-129,0 0-63,19 0-193,-19 0-63,0 0 31,0 0-160,0 19 129,0-19-161,0 0 0,0 20 0,0-20-128,0 0 225,0 19-193,20-19 0,-20 0 0,0 21-32,20-21-32,-20 20-32,0-20 32,20 20-32,1-20 32,-21 0 0,18 20 0,-18-20 96,20 19-96,-20-19 32,20 0 0,-20 0-64,0 20 64,21-20-64,-21 20 64,0-20-96,0 0 160,20 0-95,-20 20-1,18-20-64,-18 0 64,21 20 0,-21-20 0,20 20-128,-20-20 256,0 0-256,20 20 128,-20-20-32,20 0 64,-20 19-32,0-19-128,19 20 96,-19-20 32,0 0-32,20 20 64,-20-20-96,0 20 64,20-20-64,-20 20 64,20-20-64,-20 20 64,0-20-64,20 0 32,-20 19 32,0-19 32,19 20-96,-19-20 64,20 0 0,-20 21 32,0-21-96,20 19 32,-20-19-64,20 20 160,-20-20-96,20 0 0,-20 20 0,21-20 32,-21 19 32,0-19-96,18 21 32,-18-21 64,0 0-96,20 20 32,0-20 32,-20 0-64,0 19 96,21-19-64,-21 0 128,20 20-288,-20-20 224,0 0-64,18 20-64,-18-20 96,0 0 0,0 20-32,21-20-32,-21 0 96,20 20-64,-20-20 32,20 0-64,-20 20 64,0-20-32,20 20 32,-20-20 32,0 0-160,0 19 160,19-19-96,-19 0 32,20 21 0,-20-21 96,20 19-192,-20-19 32,20 20 160,0 0-128,-20-20 96,0 20-64,19-20-32,-19 20 32,20 0 0,-20-20 32,20 19-32,-20 1 96,20-20-160,-20 21 32,20-2 0,-20-19 32,19 20 32,-19 0 0,20-20-64,0 19 0,-20 2 0,21-21 96,-1 19-64,-20 1 0,18-20-64,2 20 128,1 0-64,-21 0 32,20-20-32,0 20-32,-20-1 64,19 2-64,-19-21 32,20 19 32,-20 2-64,20-21 64,-20 19-64,20 1 32,0 0 0,-20-20 64,19 20-96,1 0-64,-20-20 128,20 20-64,-20-1 64,20-19-32,-20 20 0,20 0-32,-20-20 64,19 20 96,-19-20-224,20 20 0,-20 0 128,20-20-32,0 19 32,-20 2-32,21-21 32,-21 19-128,20-19 128,-20 20-32,18-20 0,-18 20 32,20-20-64,-20 19 32,0-19 0,21 21 0,-21-1-32,20-20 96,0 19-96,-20 2 96,19-21-160,1 19 128,-20 2-64,20-21-224,0 20 448,-20-1-128,20-19-96,-20 20 64,19 0-96,1-20 96,-20 20-64,20 0 32,0-20-64,-20 20 256,20-20-640,-1 19 832,-19 1-544,20-20 96,0 20 128,-20-20-64,20 20-32,1 0 0,-21-20 96,18 20 0,2 0-128,-20-20 64,21 19 0,-1 2 0,-20-21 0,20 19 0,-2 1 0,3-20 0,-21 21 0,20-21 0,0 19 32,-20 1-32,20-20 0,-1 20 32,1-1-32,0-19 128,-20 21-192,20-1 32,0-20 160,-20 19-224,19-19 128,1 20 0,-20-1-64,20-19 0,0 21 96,-20-1-32,21-20 0,-21 20 0,20-1 64,-20-19-128,18 20 64,2 0-32,-20-20 32,21 20-32,-1 0 0,-20-20-32,20 20 64,-2-20-64,-18 20 96,21-1-128,-1-19 96,-20 20 0,20-20-32,0 20 0,-20 0 32,19 1-64,1-21 64,0 19-64,-20 1 96,20-1-32,0 1-32,-1-20 0,1 21 129,-20-1-65,20-1 64,0-19-64,1 20 32,-3-1-128,2-19 64,-20 21-32,20-1 32,1-20 32,-21 19 0,20 1 96,-2 0-192,3-20 192,-21 20-64,20 0-96,0 0 64,0-20-64,-20 19 97,19 1-65,1 0-32,0 0-96,0 0 288,-20-20-224,20 20 64,-1 0 32,1-1-32,0-19 128,0 21-192,-20-2 96,20 1-64,1-20 96,-3 21-128,-18-2 128,20-19-128,-20 20 64,21 0-32,-1-20 32,-20 19 32,20 2-64,-20-21 32,18 20-32,3-1-32,-21-19 128,20 20-96,0-20 32,-20 20-32,20-20 0,-1 20 0,-19-20 0,20 20 0,-20 0 0,20-20 32,0 0 0,-20 19-96,20 1 160,-20-20-96,19 20 0,-19-20 0,20 20 32,-20-20-64,20 20 96,0-20-96,-20 21 32,20-21 32,-1 19 65,-19-19-161,0 19 128,20-19 0,-20 21-96,20-21 128,-20 19-64,21-19 128,-21 21-224,20-21 128,-20 0-64,18 19 64,-18-19-32,20 20-96,-20-20 128,0 0-32,21 20 0,-21-20 0,20 20-32,-20-20 32,0 0-128,20 0 320,-20 20-288,19-20 64,-19 20-96,0-20 192,20 19 0,-20-19-160,20 0 64,-20 20 32,20-20 0,-20 20-64,20-20 32,-20 0 32,19 20-32,-19-20 64,0 20-128,20-20 32,-20 0 96,20 20-96,-20-20 160,20 19-256,-20-19 192,20 20-32,-20-20-64,21 0 32,-21 20 32,18-20-32,-18 20 32,20-20-64,0 20 64,-20-20 32,21 20-96,-21-20 0,20 0 128,-20 19-256,18-19 32,3 21 320,-21-21-128,20 0-96,0 19 64,-20-19 32,20 21-96,-1-21-32,-19 19 96,20-19 32,-20 20-64,20-20 33,-20 20 31,20-20 0,-20 0-128,0 20 64,20-20-64,-20 0 128,0 20-64,19-20 32,-19 0-96,0 0 64,0 0 32,0 0-161,20 0 65,-20 0-32,0 0 0,0 0-64,0 0 64,0 0 160,0 0-192,0 0 160,0 0-32,0 0-64,0 0 128,20 0-64,-20 0 0,0 0 128,0 0-224,0 0 160,0 0-32,0 0-32,0 0 128,0 0-128,0 0 64,0 0-64,0 0 64,20 0 0,-20 19-32,0-19-32,0 0 96,0 0-63,0 0 31,0 0-64,0 0 32,0 0-64,0 0-65,0 0-223,0 0-384,0 0-962,-20-19-1345,20 19-5605</inkml:trace>
  <inkml:trace contextRef="#ctx0" brushRef="#br0" timeOffset="11764.673">7980 8127 256,'0'20'11627,"0"-20"-11403,0 0-192,0 0 641,0 0 768,18 0-512,2 0-385,1-20-383,-1 20 31,18 0 320,3 0-191,-21 0-354,19 0-543,1 0-1250,0 0-1697,-1 0-1506</inkml:trace>
  <inkml:trace contextRef="#ctx0" brushRef="#br0" timeOffset="12564.719">1667 3159 13196,'0'19'-448,"0"-19"640,0 0 576,0 0 546,0 0 255,0 21-864,18-21-449,2 0-128,21 0-96,-21 20-64,19-20-2306</inkml:trace>
  <inkml:trace contextRef="#ctx0" brushRef="#br0" timeOffset="-389863.463">6510 3556 10025,'0'0'545,"-20"0"1024,20-20 257,0 20-193,0 0-512,0 0-672,0 0-481,0 20-32,0 1 160,0 18 0,20 0-32,0 2-32,0-22-32,-1 21 96,1-20 64,20-20 160,-20 0 225,-1 0 192,21-20-161,-20 0-127,-20 0-129,21-19-32,-21-1-160,-21 20-64,21-19-64,-20 18-32,20 1-256,0 20-192,0 0-225,0 20 225,20 20 480,1 19 0,17-18 32,-17 38 64,-1-19 32,0-1 128,-2 1-32,3-1-160,-21-18 417,20-2 127,-20 0-31,-20-18 128,-1-2 63,3 1-159,-2-20-97,0 0-223,-21 0-161,2 0-192,19-20-353,0 1-351,0-2-642,1 2-512,19-1-480,0-19-3299</inkml:trace>
  <inkml:trace contextRef="#ctx0" brushRef="#br0" timeOffset="-389634.45">6927 3616 17264,'20'-20'448,"-1"20"1506,-19 0-1377,20-19-97,0 19-63,0 0-321,0 0-160,19 0-929,-19 0-1185,0 0-3075</inkml:trace>
  <inkml:trace contextRef="#ctx0" brushRef="#br0" timeOffset="-389496.442">7026 3715 11562,'0'40'161,"20"-40"1344,0 0-288,-1 0-128,21 0-512,-19 0-898,-1-20-2657,-2 20-7304</inkml:trace>
  <inkml:trace contextRef="#ctx0" brushRef="#br0" timeOffset="-389193.425">7383 3398 10441,'0'0'5029,"0"0"-5029,0 19 1153,0-19 353,0 20-193,0 20-32,20 0-416,-20-1-224,20 1-97,-20 19-128,20-18-255,0 18-65,-1-19-32,-19 0-288,20 0-129,0-21-416,-20 1-255,0 0-866,0-20-2498</inkml:trace>
  <inkml:trace contextRef="#ctx0" brushRef="#br1" timeOffset="-372977.497">3115 3914 1697,'-59'-39'513,"18"18"223,3 2-1921,-3-1-575</inkml:trace>
  <inkml:trace contextRef="#ctx0" brushRef="#br1" timeOffset="-369614.305">2381 7451 4932,'0'-20'609,"0"0"480,-20 20 737,20-20 416,0 20-128,0-19-833,0 19-544,0 0 159,0 0-159,0 0-385,-20 0-480,20 19 0,0 1 64,-20 20 0,20 19 32,0-18 32,20-22 0,20 21 0,-21-21 0,21 2 64,1-21 64,-3 20 32,-18-40 161,21 20-1,-2-21-96,-19 2 0,-20-21-63,20 21-193,-20-22-1,0 2-63,0 19-160,0 0-64,0 20 32,0 0-289,0 0-384,0 40 769,20-20 192,-20 19 64,19 1 96,1 19 96,0-18-127,-20-1-1,20-1 224,-20 1 96,20-20 193,-20 20 64,-20-21-1,20-19 161,-20 20-384,-20-20-193,21 0-64,-21 0-96,20 0-160,-19 0-256,-2-20-193,21 1-576,0 19-1153,20-20-2498</inkml:trace>
  <inkml:trace contextRef="#ctx0" brushRef="#br1" timeOffset="-369339.29">2837 7510 12972,'0'0'3203,"20"0"-3267,-20 0 640,20 0 1,1-19-481,-3 19 0,2 0-192,0 0-1345,1 0-2916</inkml:trace>
  <inkml:trace contextRef="#ctx0" brushRef="#br1" timeOffset="-369196.281">2916 7591 12107,'0'19'-96,"20"0"96,0-19 416,1 0 705,-1 0-800,-2 0-706,3 0-3042,-1 0-6629</inkml:trace>
  <inkml:trace contextRef="#ctx0" brushRef="#br1" timeOffset="-368821.259">3274 7352 2306,'0'0'10762,"0"0"-11243,0 0 289,-20 20 609,0-1 95,20 1 1,-20 20-129,20 0 64,0-1-255,20 1-1,0 0-32,0-21-32,19 2 64,22-1 321,-23-20 416,3-20-1,18-1-159,-39 2-192,20-21 448,-20 0-353,-1 1-31,-19-1-193,-19 0-63,-1 1-321,-20-1 0,1 20-96,-1 20-353,-1-20-704,3 40-864,-3 0-3044</inkml:trace>
  <inkml:trace contextRef="#ctx0" brushRef="#br0" timeOffset="-351252.255">6550 7253 992,'0'0'1282,"0"0"-1090,0 0 128,0 0 257,0 0 704,0 0 160,0 0-800,0 0 96,0 0 191,-20 0-95,20 0-480,0 0-161,0 0 609,0 0-65,0 0 33,0 0 0,0-20-97,0 20 1,0 0 160,0-20-97,-20 20 65,20 0-192,0 0-97,-20 0 33,20 0-97,0 0-63,-20 0 127,20 0-96,0 0-95,0 0-97,0 0-96,0 0-32,0 0-32,20 0 128,-20 0 1,0 0-65,20 20 64,0-20-32,0 20 96,-1-1-160,1 1 129,0 0 31,20 0 0,-21 0-96,21 0 64,1 19-192,-3-19 65,3 0 31,18 20-32,-39-21-32,20 1 128,-1 1-32,-19-2 128,0 2-224,0-21-31,-20 0 31,0 0-96,0 0 32,0 0-417,0 0-736,0 0-480,-20 0-353,20-21-1826</inkml:trace>
  <inkml:trace contextRef="#ctx0" brushRef="#br0" timeOffset="-349305.143">6767 7670 2562,'0'0'3491,"0"0"-1921,0 0 768,0 0-352,0 0-257,0 0-223,0 0-385,0 0-224,0 0-64,0 0-65,0 0-223,-18 0-321,18 0-32,0 0-96,0 0 32,-21 0 33,21 20-97,-20 0 0,20 0 96,-20-1-128,0 1-32,1 20 32,19-20-64,-20 19 96,0 21 0,20-20 64,-20 0-32,20-1 32,0 1-64,0 0 0,20 0 65,-20-21-33,20 21 32,0-20-32,-1 0-32,1 0 32,20 0 0,-1 0 0,22-1-64,-2-19 32,1 0-160,-1 0 0,20 0 32,-18-19-160,18 19 96,-21-20 64,23 20-96,-22-20 31,20 0 161,-18 0-32,-3 0 0,22 1 32,-20-21 33,19 0-1,0 0 32,-18 0 96,18 1-256,-20-1 128,20-20-96,-19 20 64,-1 1-32,20-21-64,-18 21 32,-23-1 32,23 0-64,-2 0 64,1 0 0,-1 0-32,2 1 64,-3-1-32,1 0 0,2 1 64,18-1 32,0 20 96,0-20-32,20 1 0,0-1-96,2 20 0,-2-20 33,1 21 31,-1-2 32,-20 2-64,20-1 32,-40 0 96,2 0 97,-3 20-257,1 0-64,-38-20 32,-1 20-32,-20 0-96,0 0-449,0 0-320,-20 0-1121,-19 0-1185,-22 0-9801</inkml:trace>
  <inkml:trace contextRef="#ctx0" brushRef="#br0" timeOffset="-348915.1209">6629 7769 3555,'0'0'673,"0"-20"-3076</inkml:trace>
  <inkml:trace contextRef="#ctx0" brushRef="#br0" timeOffset="-348794.114">6629 7769 1345,'0'-20'288,"-20"20"-352,20 0-961</inkml:trace>
  <inkml:trace contextRef="#ctx0" brushRef="#br0" timeOffset="-348425.0929">6530 7769 5701,'0'0'1313,"-20"0"321,20 0 127,0 0-447,-20 0 447,20 0 1,-20 0 64,20 0-929,0 0-193,0 0 161,0 0-32,0 0-257,0 0-191,20 0-65,-20 0 0,20-20-128,0 20 33,19-19-129,-19-1 0,0 20 0,20-20-64,-1 0 0,1 20-32,-19-20 64,17 20-96,-17 0-64,-1 0 128,0 0-32,-2 0 0,-18 0-96,21 0 96,-21 20 96,0-20-96,0 20 64,-21 0-32,21 0-32,0-1 0,0 1 96,0-20-32,0 20-64,0 0 0,0-20-192,0 20-449,0-20-351,21 0-674,-21 20-1121,20-20-3747</inkml:trace>
  <inkml:trace contextRef="#ctx0" brushRef="#br0" timeOffset="-346375.976">10638 6438 13292,'-18'-20'833,"18"20"96,0 0-833,0 20 160,0 0 673,0 20 192,0-1-448,18 21-289,3-1-160,-21 2-128,0 18-128,20-20 32,0 1-64,-20-20 0,20-1 96,-20-39-160,0 20 96,19-20-128,-19 0-289,-19-20-672,19-19-128,-20-1 224,0 0 705,0 1 64,-1-1-1,3-20-735,-2 1-1187,0 0-31,-1 18 2274,21 1 417,21 1-97,19 19 417,-1 20 544,21-20 897,19 40-672,-20-20-417,20 39-416,-18 1-481,-3 0-192,3 0-32,-22 19-32,-19-19-64,-20 20 64,0-40 64,-20 19 32,-19 1 353,-1-20 95,-19 0-352,18-20-64,1 20-224,1-20-640,-1 0-802,20 0-1953,20-20-7912</inkml:trace>
  <inkml:trace contextRef="#ctx0" brushRef="#br0" timeOffset="-346016.955">11254 6895 9064,'0'0'2595,"0"0"-2980,20-20 834,0 0 383,21 20 418,-23-19-322,22-1-607,-19 0-161,17 0 192,-38 0 257,21 0-97,-21 1-223,-21 19-161,3 0-160,-23 0 32,1 0-64,22 19 32,-23 1 64,21 0 32,0 20 0,20-20 160,0-1 160,20 21 193,0-20-65,21 0-95,17-20-225,-17 0-64,18 0-32,0 0-320,-19 0-481,0-20-928,-1 20-1378,-19-20-4036</inkml:trace>
  <inkml:trace contextRef="#ctx0" brushRef="#br0" timeOffset="-345776.942">11790 6696 14701,'-40'40'449,"21"-20"384,-1 0 63,0 0-95,20 0-64,-20 0-385,40 19-352,0-19 192,0 0-192,19 0-320,1-20-385,-1 0-448,2 0-64,-1 0 128,-1-20-865,-19 0-1249,0 0-160,0 0 1377,-20 1 929</inkml:trace>
  <inkml:trace contextRef="#ctx0" brushRef="#br0" timeOffset="-345656.935">12029 6796 2017,'0'-20'6855,"0"20"-4197,0 0-1280,0 20 255,20-20-448,-20 40-512,19-21-193,1 1-319,0 0-193,0 0-385,0 0-768,-1-20-1922,1 0-4932</inkml:trace>
  <inkml:trace contextRef="#ctx0" brushRef="#br0" timeOffset="-345540.928">12068 6656 14349,'-19'-38'545,"19"38"-545,0 0-1986,0 0-5670</inkml:trace>
  <inkml:trace contextRef="#ctx0" brushRef="#br0" timeOffset="-345206.909">12386 6696 17552,'-39'0'481,"19"-19"-481,0 19 96,-21 0-96,23 19 96,-2-19-128,20 21-96,0-2 192,20 1-192,-2 0 160,23 0-129,-21 0 1,19 0 64,1-1 64,-20 1-32,0-20 0,-1 20-32,-19-20 64,0 20 0,0-20 32,-19 0 33,-1 0-33,0 0 32,-20 0-256,21 20-65,-21-20-31,19 0-96,1 0-705,20 0-1634,0 0-3779</inkml:trace>
  <inkml:trace contextRef="#ctx0" brushRef="#br0" timeOffset="-345048.9">12564 6736 13548,'20'0'1314,"-20"20"-1058,20-20 320,-20 20-63,0 0-289,20 0-256,-20 0-1281,21-1-2179,-21 1-1472</inkml:trace>
  <inkml:trace contextRef="#ctx0" brushRef="#br0" timeOffset="-344919.8919">12604 6637 10986,'20'-19'128,"-20"19"-1505,21 0-1634</inkml:trace>
  <inkml:trace contextRef="#ctx0" brushRef="#br0" timeOffset="-344637.876">12823 6776 10473,'0'60'97,"0"-41"735,0 1 962,20 0-577,-20 0-288,39-20-160,-19 0 128,20 0 31,-1-20-191,-19 0-128,0 0-161,0-19 193,-20 19-65,0 0-319,-20 0-129,0 0-192,-19 20-161,-1 0-639,0 0-834,21 20-1825,-1-20-8329</inkml:trace>
  <inkml:trace contextRef="#ctx0" brushRef="#br0" timeOffset="-344342.8588">13161 6855 15150,'18'20'769,"-18"0"-257,-18 0 417,18-20-128,0 0-33,0 0-159,0 0-385,0 0 64,0-20-191,18 0-97,3 0-64,-21 1-33,20-21 33,20 20 0,-21 0 32,1 20 96,20 0 513,-20 0 288,-1 20-225,-19 0-191,20 0-97,-20 19 96,0-19-319,0 20-225,20-20-577,-20-20-865,0 20-1280,0-20-4837</inkml:trace>
  <inkml:trace contextRef="#ctx0" brushRef="#br0" timeOffset="-343735.826">13993 6279 12139,'0'0'1634,"21"20"-1538,-21 19 96,20 21-160,0 0 64,-20-1 256,20 1-31,-20-19-225,19-3-64,-19 2 448,0-19 417,0-21-64,0 19-32,0-19-97,-19-19-255,19 19-193,19-21-224,1 2-320,0-2-353,20 2-32,-1 19-127,21 19 255,-41 2 353,1-2 128,0 2 96,1-2 96,-21 1 160,-21 0 193,1-20-129,0 20-320,1-20-96,-21 0-673,20 0-1024,0 0-3556</inkml:trace>
  <inkml:trace contextRef="#ctx0" brushRef="#br0" timeOffset="-343455.81">14510 6618 15630,'20'19'-96,"-40"0"160,20 2 0,-19-2 161,19 2 255,0-2-288,0 1-64,19 0 129,1 0 351,0-20 225,0 0-128,19-20-417,-19 0 96,0 0 129,0 1 63,-20-2-320,0 2 1,-20-2-65,-20 2-128,21 0-96,-21 19 32,0 0-160,1-21-609,19 42-1089,0-21-1313,20 19-3811</inkml:trace>
  <inkml:trace contextRef="#ctx0" brushRef="#br0" timeOffset="-342914.778">14789 6597 16751,'0'0'128,"-20"21"193,20-21 480,0 38-321,0-17 65,0-2-481,20 21 96,-2-20-64,23 0 0,-1-20 0,-21 20 64,21-20-32,-20 0-32,0-20 32,-1 20-63,-19-20-162,20 0-31,-20 1 64,-20-21-256,20 19-225,-19 2 65,19 0 352,-20-2 160,20 21 0,0 0-64,20 0-160,-20 21 384,19 17 0,1-17 96,0 19 33,0-1-193,0 1-32,-1-20-64,1 19 96,0-39-96,-20 20 64,0-20 0,0 0 353,0 0-257,0-20-288,0 1 64,-20-1-128,20 0-97,20-20 1,-20 20-32,0 1 96,20-2-1,1 21 97,-3-19-64,2 19 64,0 19 64,-20-19 160,21 21 128,-21-2-127,20 1 31,-20 0-64,0 0-192,0 20-737,20-21-1185,-20 1-2210,19-20-7143</inkml:trace>
  <inkml:trace contextRef="#ctx0" brushRef="#br0" timeOffset="-342445.7509">15603 6637 13965,'-41'0'993,"1"0"-1025,1 0 256,-1 19 160,20 2 353,-19-2-257,19 21-352,20 0-31,0-20-1,20 0 32,0 0 32,19-1-64,1-19-96,19 0 96,-19 0-32,-1-19 128,-19-1 161,21-20 95,-41 20 33,20-19-65,-20-1-96,-20-19-256,0-2 32,-1 2-256,-17-1-160,17 1-64,1 18 159,-20 22 289,21 19-160,19 19 192,-20 2 257,20 18 223,0 21-31,0-1 160,20 1-481,-1 0-32,21-1-64,-20-19-128,19 0-64,-19 0-416,21-20-642,-21-1-383,-2 1-1153,3-20-3620</inkml:trace>
  <inkml:trace contextRef="#ctx0" brushRef="#br0" timeOffset="-341601.703">15939 6656 15086,'0'0'-128,"0"21"128,-20-2 512,20 2 1,-19-2-193,19 1-224,0 0-64,0 0-32,19 0-64,1-20-160,0 20-97,0-20 33,1 0 160,-3-20 128,2 0 32,-20 20 64,20-40-32,-20 20-32,0 1-96,0-2-64,0 2 96,0-2-32,0 21-320,0 0-33,0 21 513,0-2 32,0 2-63,21 18-33,-1-19 0,0 0 32,-2-20-32,3 20 0,-1-20 32,-20 20 256,0-20 417,-20 0-97,20-20-255,-21 20-193,21-20-96,0 0-128,0 0 0,0 0 0,0-20-32,21 21 32,19-2 32,-20 2 0,-1 0 96,1 19 96,0 0 128,0 0-159,0 0-65,-20 19-64,0-19 64,19 19-32,-19 2-32,0-21 0,0 19-32,0 2 64,0-2-160,0 1 96,0-20-32,0 0 96,20 0 32,0 0-32,-20 0 64,20 0-32,1-20 161,-21 1-193,18-2 32,-18 21-128,20-19 32,-20-2 0,0 21-64,20 0-65,-20 21 33,21-2 96,-21 21 0,20 0-96,-20 20 192,18-21-64,3 21-32,-21-21 64,0 1-64,0 0 0,0-1 97,-21-18-65,-17-21 384,17 19 161,1-19 63,-18-19-127,17-2-225,21-18-32,-20-1 96,40-19-223,1-1-129,17 20-225,23-19-223,-2 19 224,0 1 192,1 18 32,-1 2-64,-19 19 32,-20-21-353,-20 42-1537,0-21-1793</inkml:trace>
  <inkml:trace contextRef="#ctx0" brushRef="#br0" timeOffset="-341290.685">16000 6677 14958,'-21'0'384,"1"19"1442,0-19-321,0 21-736,1-2-417,-1 1-288,0 0-961,0 0-1569,0 0-4324</inkml:trace>
  <inkml:trace contextRef="#ctx0" brushRef="#br0" timeOffset="-325163.7619">2183 3040 5925,'0'19'2595,"0"-19"-2692,0 0 258,18 20 223,-18-20 897,0 0 225,21 20-257,-21-20-288,20 0 0,-20 21-97,20-21-159,-20 19-128,20-19-97,-20 20-96,19-20 1,-19 19-193,20 2 64,0-1-160,-20 0 129,20 0-65,0-1 0,-1 1-64,21 0 160,-20 0-192,1 0 0,-3 0-64,22 0 96,-19-1-32,-1 1 33,-2 20-65,23-20 0,-21 0 0,0-1 32,-1 1-32,1-20 0,0 21 0,-20-2-64,20 1 0,0 0 192,-20-1-256,19-19 128,-19 21 0,20-1 32,0-1-128,0 1 128,-20-20-96,20 20 192,1 0-288,-3 0 256,2 0-224,0 0 64,1-1 192,-1 2-288,19-2 160,-19 1-32,0 20 64,0-20 64,-1-20-160,1 20 0,0-1 0,0-19 0,0 20 128,-20-20-320,0 0 160,0 0 32,0-20-192,-20 20-129,0-19 33,0-1 160,0 0-128,-19-20-257,-1 1-160,-19-21-31,18 20 383,-18-20 193,-1 0 128,21 21 32,-1 0 128,-19 18-64,19-18-96,-1 19 128,23 0 65,-23 0-33,21-20 32,0 21-96,20 19-128,0-20-32,0 0-64,20 20-33,0 0 161,1 20 225,-1 0-65,19-1 64,1 21 0,-1 0 0,1-1-128,0 2 128,-1-2-256,21 21 225,-1-21-1,-18 21-224,18-20 96,1-1-64,-1 1 64,-19 0 0,-1 0 0,1-1-32,-1 2 0,1-2 96,19 0-128,-18-18 224,-1 18 128,-21-19-160,21 20-95,-20-20 95,0 20-64,19-21 64,-19 21-160,0-20 96,0 20-160,-1-20 192,1 0-160,0-1 0,0-19 32,-20 20-32,21-20-96,-21 20 128,0-20 64,0 0 96,-21-20-384,1 20 0,0-20 96,0 1-161,-19-1 33,19-20 64,-20 20-32,21-19 95,-21 18 129,20 2 0,-19-21 0,-1 40 0,-1-20 161,23 0 31,-2 0-128,-1 20 0,1 0-32,20-20 0,0 20-32,0 0-256,20 20 288,1 0 32,-1 0 64,18 0-96,3 20 64,-2 0-64,1-1-32,0 1 32,19 0-64,-19-1 0,-1 1-32,1-20-96,1 19 96,-3 1 352,3 0-192,-2 0 128,1-1-256,0 1 96,-21-19-32,1 18-64,20 1 64,-20-20-128,-1 20 128,1-21-64,0 1-256,0 0 352,1 0-96,-3-20-32,-18 20 32,0-20 128,0 0 32,0 0 161,0-20-450,-18 20 1,-3-20 96,1 0-64,0 0-64,-19 1-64,19-21 480,-20 0-288,1 20-32,19-19 32,-20 18 64,1-19 0,19 21 160,0-1-96,-1-1 32,1 2 96,20 19-128,0-20 32,0 20-160,0 0-128,0 20 160,20-20-32,1 19 192,19 2-64,-21 18-32,21 1 128,0 1-288,-1-2 192,1 1-96,-1-20 32,21 19 0,-39 1-192,17-20 96,3 20 256,-3-1 353,23 1-33,-22 1-384,1-2-64,0 21 192,-1-21-192,1 21 64,19-20-64,-18-1 33,-1 21 127,-1-20-96,1-1-96,-1 22 128,1-22-96,0 0 64,-1 2-64,1-2 32,-1-20-32,-19 22 32,0-22-32,1 1-32,-21-20 0,20 20-32,-20-20 64,0 0-64,0 0 0,0 0 32,0 0-288,-20-20 320,20 0-320,-21 1 96,1-1-97,0-20 1,-19 20 0,19-19 128,-20 18 160,21-18 0,-1 19 32,0 1 32,0-2 96,0 1 64,20 20-128,-19 0 32,19-20-32,0 20 0,0 0-224,0 0-96,0 20 256,19-20-32,1 20 96,0 20-64,0-20-32,19 19 64,1-18-64,1 18 0,-23 0 32,22 2-32,1-2-32,-2-19 64,1 20 193,-1-1 191,1 21-384,0-20 192,19-1-224,-19 1 32,-1 20 96,2-20-128,-1 0 64,-1-1-160,1-19 160,-20 20-160,19 0 192,-19-21-96,0 21 0,0-20-32,-1 0 160,1 1-160,0-2 32,0 0 0,-20 2-32,0-21 0,0 0 32,0 0-96,0 0-64,-20-21 32,0 2 0,0 0-32,1-2-65,-21-19-31,0 0 64,1 1 32,-1 19 64,19-20 32,-17 1 32,-3-2 0,3 2 64,-3 19 0,21 1 96,-20-22-128,21 22 32,-1 19 64,20-21 32,0 21 0,0-19-96,0 19-32,0 0-96,0 19 96,20-19 64,-1 21 96,1-2-96,20 22 225,1-22-129,-3 21 32,3 0-128,-3-1-32,23 21 96,-2-20-32,-19-1-128,19 21 0,1-20-32,-1 0-96,-18 0 0,18-1 416,-19 1-288,-1 0 160,21-1-96,-21 1 0,1 0 225,1-1-161,-3 1-160,3 0 128,-21-21-32,-2 2 0,3-2 0,-1-19-32,-20 21 32,0-21 96,0 0-32,0-21-96,0 21-160,0-19 0,-20 19-161,20-21-159,-21 2-97,21 19 97,-18-20 32,18 20-289,-20-20 320,-1 0-95,21 20 31,-20-20 289,0 20 160,2-20 32,-3 1 32,1 19 64,0-20-64,20 20 32,-20-20-31,20 0-33,-20 0 64,20 20-64,0-20 96,0 20 256,-19 0-32,19 0 1,0 0-225,19 0 160,1 20 224,0 0 1,0 20-257,21-20 385,-3 19-257,3 1-128,18-20 64,-19 19-320,19-18 161,-19 19-65,-1-21-64,1 1 64,0 0-64,-1 0-32,-19-20-32,0 20-225,1-1 129,-3-19 0,-18 0 96,20 0 32,-20 0-256,0 0-33,0 0 129,-20 0-160,20 0-65,0 0-896,-18-19-1121,-3 19-5766</inkml:trace>
  <inkml:trace contextRef="#ctx0" brushRef="#br0" timeOffset="-323980.6959">6629 7233 2434,'-20'-20'4420,"20"20"-3299,0 0 1057,0-20 288,-20 20-384,20 0-384,0 0-417,0 0-416,0 0-320,20 20 255,0 0 33,0 0-224,-1-1-257,21 21-32,1 0-160,18-20 1,-19 19-65,19 1 0,-19-20 0,19 0-128,-39 19 32,20-18-32,-21-21 0,1 19 32,-20-19-160,0 21 32,0-21 31,0 0-31,-20-21-224,1 21 160,-21-19 192,0-2 32,1 1-224,-1 1-97,-19-21-159,19 20-32,-1-20 63,2 21 289,-1-21 32,20 20 64,1 20 128,19-20 32,0 20 192,0 0-288,0 20 449,39 0-1,-19 0-191,39 19-129,-18-19-160,17 0 64,3 20-32,-2-20 0,-19-1 32,0 1-256,-1 1-353,2-2-896,-21 2-1410,-20-21-9352</inkml:trace>
</inkml:ink>
</file>

<file path=ppt/ink/ink1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1T05:41:05.634"/>
    </inkml:context>
    <inkml:brush xml:id="br0">
      <inkml:brushProperty name="width" value="0.05292" units="cm"/>
      <inkml:brushProperty name="height" value="0.05292" units="cm"/>
      <inkml:brushProperty name="color" value="#0000FF"/>
    </inkml:brush>
  </inkml:definitions>
  <inkml:trace contextRef="#ctx0" brushRef="#br0">224 95 13548,'-39'0'225,"-1"0"-129,19 20-192,-17 0 160,17 18 320,1 2 96,0 19-287,20 1-97,20-1 64,0 1 512,21-21-63,-2 1-257,21 0-63,-1-21-1,0-19 288,21 0 129,-21-19 32,0-1-225,2-20-223,-23 0-97,-17-18-96,-21 18-32,0 0-32,-21-20-96,-37 21 32,-1 19-96,-2-20 96,-18 21 32,0 19-128,19 0 224,1 39-32,18-19-128,23 20 128,18-1 0,0-19 64,18 20 0,23-20-32,18-1-32,1 2 0,-1-1-256,1-20 384,-1 0-1281,-18 0-480,18 0-2435</inkml:trace>
  <inkml:trace contextRef="#ctx0" brushRef="#br0" timeOffset="181.01">701 75 17584,'20'0'1377,"-1"0"-992,21 0 672,0-20-256,19 20 63,-18 0-511,18-21-385,-19 21-641,-21 0-704,21 0-321,-20 0-1921,-20 0-7047</inkml:trace>
  <inkml:trace contextRef="#ctx0" brushRef="#br0" timeOffset="317.0179">938 34 8744,'-38'41'5445,"38"-1"-5093,0-20 1346,0 18-481,0 2-640,0-20-353,20 19-256,-2 1-545,2-20-1152,1 20-2243,-1-40-7847</inkml:trace>
  <inkml:trace contextRef="#ctx0" brushRef="#br0" timeOffset="527.03">1177 193 16719,'20'20'1602,"-20"0"-705,39 0 160,-19 19-96,20-19-481,-1 0-320,1 0-128,1 19-256,-2-18-417,1-1-255,-1-20-1026,-19 0-2595</inkml:trace>
  <inkml:trace contextRef="#ctx0" brushRef="#br0" timeOffset="701.04">1475 233 9513,'-59'39'5893,"18"1"-5509,21 0 1122,0-1-513,-19 2-513,19-3-352,20-18-448,0 20-801,20-40-1025,19 20-2210</inkml:trace>
  <inkml:trace contextRef="#ctx0" brushRef="#br0" timeOffset="1132.065">2030 75 11370,'0'0'1217,"0"0"65,0 0 1152,0 0-897,-20 20-416,20-20-448,20 20-289,-20 0 1,19-20 127,21 19-127,-20 0-289,19 1 64,22 0-128,-23-20 96,3 20 32,18-20-64,-19 0 64,0 20-63,-20-20 31,-1 0-160,-19 0-32,0 19 32,-19-19 96,-21 0-128,0 20 64,1 0 96,-22-20-160,23 20 160,-3 0-128,21 0 32,-19-1-96,-1 2-801,20-1-609,0-1-960,20 0-4837</inkml:trace>
  <inkml:trace contextRef="#ctx0" brushRef="#br0" timeOffset="1351.077">2646 312 18641,'18'0'-32,"-36"0"96,-23 20 289,-17 0-65,-3 19 481,-18-18-289,19-1-576,21 18-705,-2-18-480,21 0-865,2-20-4260</inkml:trace>
  <inkml:trace contextRef="#ctx0" brushRef="#br0" timeOffset="1703.097">2903 272 13100,'79'-59'192,"-59"39"385,0 20 1376,-20-20-575,-20 20-577,-20 20-481,1 0-288,19 20 96,-20-1 352,21 1-159,19 0-161,19 0-96,1-1 0,0-20 0,20 1-32,19 0 64,-18-20-32,-3 0 32,23-20 32,-22 0-63,1 1 63,-20-20 448,0 18-95,-20-38-289,0 19-288,-40-19-64,0 19-353,-19 1 257,-2 0 256,-18 19-96,0 20-128,20 20-1890,-21-20-5349</inkml:trace>
</inkml:ink>
</file>

<file path=ppt/ink/ink1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1T05:53:29.528"/>
    </inkml:context>
    <inkml:brush xml:id="br0">
      <inkml:brushProperty name="width" value="0.05292" units="cm"/>
      <inkml:brushProperty name="height" value="0.05292" units="cm"/>
      <inkml:brushProperty name="color" value="#FF00FF"/>
    </inkml:brush>
  </inkml:definitions>
  <inkml:traceGroup>
    <inkml:annotationXML>
      <emma:emma xmlns:emma="http://www.w3.org/2003/04/emma" version="1.0">
        <emma:interpretation id="{F15DB343-C15A-4E8C-9CC1-E69C54E02C28}" emma:medium="tactile" emma:mode="ink">
          <msink:context xmlns:msink="http://schemas.microsoft.com/ink/2010/main" type="inkDrawing" rotatedBoundingBox="5712,1676 24737,1789 24694,8926 5669,8813" semanticType="callout" shapeName="Other">
            <msink:sourceLink direction="from" ref="{7AFBD207-C6CC-4327-AB09-E95D170F80F2}"/>
          </msink:context>
        </emma:interpretation>
      </emma:emma>
    </inkml:annotationXML>
    <inkml:trace contextRef="#ctx0" brushRef="#br0">5716 4352 8071,'0'19'513,"0"-19"-289,0 20 929,-20-20-192,20 0 640,0 0-448,0 0-736,0 0-97,0 0 321,0 0 63,0 0 97,0 0-32,20 0-96,-20 0-65,0-20-127,0 20-193,20-19-32,-20-2-64,19-19-160,-19 1 128,40-1-95,-20-19 31,19-1 0,1-20-192,19-19 96,-18 0 64,38-1-32,-19-19 224,19 20-32,0-20 64,0 19-127,-18 21 63,-22 0-288,1 18 96,-20 22-32,0 19 0,-1 0-32,-19 0 0,0 20-257,20 0-191,-20 0-257,0 0 225,0 20-33,0 0 513,0 20-32,20-1 64,-20 2 0,20-2 32,0-20 32,-1 22-64,1-41 0,0 20 32,0 0 64,1-20-32,-3 0 129,2 0 31,1 0 32,-1-20-96,18 0-128,-17 0 32,-1-20-64,0 1 128,19 18-160,-19-19 32,0 21 32,0-1-96,-20 0-32,20 0-608,-20 20-1859,0 20-5957</inkml:trace>
  </inkml:traceGroup>
</inkml:ink>
</file>

<file path=ppt/ink/ink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10:43.28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FF"/>
    </inkml:brush>
  </inkml:definitions>
  <inkml:trace contextRef="#ctx0" brushRef="#br0">5418 5603 12299,'0'20'1217,"21"-20"-1761,-3 0 928,2 0 417,21 0 32,-3 0-129,23-20-191,-2 20-161,1 0-256,-21 0-64,21-19-32,-21 19-192,-19 0-833,21 19-1089,-41-19-2082,18 0-3972</inkml:trace>
  <inkml:trace contextRef="#ctx0" brushRef="#br0" timeOffset="244.012">5775 5643 9096,'-39'41'320,"39"-2"769,0 0-448,19 2-160,1-2 31,0-20 193,0 22-257,19-2-160,-19-19 65,0 20-97,-20-20 224,0-1 289,0 1-96,0 0-33,-40-20-95,21 20-321,-21 0-160,-19-20-32,19 0-96,0 20-288,1-20-161,19 0-736,0 0-833,-1 0-1858,21 0-5475</inkml:trace>
  <inkml:trace contextRef="#ctx0" brushRef="#br0" timeOffset="511.029">6232 5742 2562,'21'-39'7591,"-42"20"-5957,21 19-161,0 0-352,-20 19-352,20 1 224,-20-1-96,20 22-417,-20 18-31,20-19-129,-20-1 64,20 21 1,0-20-289,0-21-32,0 21-64,20 0-257,-20-20-735,20 0-578,0-1-640,21-19-1057,-23-19-6086</inkml:trace>
  <inkml:trace contextRef="#ctx0" brushRef="#br0" timeOffset="944.054">6629 5803 14221,'20'-41'1313,"-20"41"-1601,-20 0-32,20 0 63,-20 0 33,0 41 256,0-22-32,1 41 0,-1-21 64,20 1-64,0 0 128,20-1-64,-1 1-32,21-20 65,0-20 159,-1 20 288,1-20 65,-1-20-97,2 0-63,-1 0-129,-22 0 64,3 1 1,-1-21-193,-20 0-32,0 1-224,-20 19-224,-19-20 128,-1 20 32,-19 1-97,18 19 33,-18 0 128,19 19 0,20 1 32,0-1 128,20 22-96,0-22 128,20 1 32,20 0 65,-1 0-33,1 0-64,19-20-96,2 0 64,-23 0-416,3 0-641,-21-20-1217,19 20-2210</inkml:trace>
  <inkml:trace contextRef="#ctx0" brushRef="#br0" timeOffset="1182.067">6866 5544 15246,'41'0'576,"-21"20"225,19-20 545,21 20-1,-20-1 160,19 21-608,-18 1-416,18-2-193,-19 21-64,-1-21-160,-19 21 0,-20-21-32,0 21 0,-20-20-224,-19-1-417,19 21-736,-21-20-256,-17 0-1218,17 20-4932</inkml:trace>
  <inkml:trace contextRef="#ctx0" brushRef="#br0" timeOffset="10975.627">3076 4768 2274,'0'21'864,"0"-21"-31,0 0 288,0 0 161,0 0 127,0 0-224,20 0-64,-20 19-160,0-19-384,0 0-97,0 0 32,0 21 1,0-21-65,0 20-63,0-20-33,0 0-32,19 19-95,-19-19-97,0 20-64,0-20-32,0 20 0,0-20-32,0 20 32,0 0-32,20-20 96,-20 20-288,0-20 480,20 19-288,-20-19 32,0 20 32,0-20-64,0 20 64,0 0-64,0-20 32,20 20-32,-20 0 96,0-20 32,0 20 33,20-1-33,-20 2-32,0-21-32,0 19-64,19 1 32,-19 1 32,0-2-32,0-19 32,20 20 0,-20 0 64,0-20-64,20 19 0,-20 2-32,0-1 96,0-20-95,20 19 31,-20 1 32,0-1 0,0 2 0,20-21 0,-20 20 0,0 0 64,0-1-160,0-19 128,19 20 64,-19 0-95,0 0-33,0-20-32,0 20 0,20 0 32,-20 0 0,20-20-32,-20 19 0,0 1 64,0 0-32,0 0 0,21 1-64,-21-2 64,0 1-64,0-1 0,20 1 32,-20 1 64,0-1 0,18-1-96,-18 1 289,0 20-193,20-20-96,-20-1 96,21 1-64,-21 0 32,0 0-32,20 20-64,-20-21 160,20 21 0,-1-20-96,-19 0-32,20 20 32,-20-21 32,20 21-32,-20-20 0,0 20 32,20-20-64,0 19 96,-20-18-63,19 18 31,-19-19-64,20 20 32,0-20 32,-20 19 64,20-19-160,0 20 64,-20-20-32,19 1 128,1 17-96,-20-17-64,20-2 64,-20 21 32,20-20 64,-20 0-96,21 0-32,-1 0 64,-20 0-32,18-1-64,-18 1 32,20 0 96,-20 0-64,21 0-32,-21 0 64,0-1-64,20 1 32,-20 20-32,20-20 64,-20 0-96,19-1 97,-19 2-65,20-2 96,-20-19-96,20 21 64,-20 18-64,20-19 0,0 0 160,-20 0-224,19-1 96,-19 1-32,20 0 32,-20 20-64,20-20 96,-20-1-64,20 1 0,0 0 32,-1 20 0,-19-20 0,20-1 32,0 22-64,0-22 32,-20 2 0,21-2 32,-3 21-64,2-20 32,-20 0 0,21 0 96,-1 0-32,0 19-128,-2-19 96,3 0 65,-21 0 31,20 19-160,0-19 0,0 0 96,-1 20-32,1-20 64,0-1 0,-20 2-96,20-1 64,0-1 32,-1 1-160,-19 0 128,20 0-128,0 0 64,-20 0-32,20 0 0,1-1 32,-21 2-32,20-2-32,-2 21 128,-18-20-31,20 0-1,1 0-64,-1-1 0,-20 1 0,20 20 96,-2-20-128,3 0 96,-21-1-128,20 2 96,0-1-32,0-1 0,-20 1 0,19 20 0,1-20 32,0-1 0,-20 2 0,20-2-64,0 2 64,-1-2-32,-19 1 32,20 0-64,0 0 32,0 0 32,-20 0 0,21-1-32,-3 1 64,-18 0-64,20 0 0,-20 0 0,20 0-64,1-20 128,-21 19-64,20 2 0,-2-2 0,-18 1 0,21 0 0,-1 0 0,-20 0-64,20-20 160,0 20-64,-1-1-64,-19 2 64,20-21-96,0 19 160,0 1-128,0 0 64,-1-20 32,1 20-96,0-20 0,0 20 64,0 0-96,1-20 160,-3 20-96,2-1 0,1-19 64,-1 20-96,0-20 32,-2 20-32,3 0 64,-1-20-32,0 20 0,0-20 64,19 20-64,-19-20 0,0 19 0,0-19 32,-1 20 32,21 1-64,-20-21-32,0 19 64,19-19-64,-19 20-32,21-20 160,-23 0-128,23 20 64,-21-20-32,0 19 32,19-19-32,-19 21 0,20-21 64,-21 20-128,1-20 128,0 20-96,0-20 96,0 20-96,19-20 64,-19 19 0,0-19 0,1 0-32,-1 21 0,-2-21 64,3 19-31,-1-19-1,0 0 64,0 20-64,-1-20-128,1 20 192,0-20-128,-20 0 64,20 20 32,0-20-96,-1 0 32,1 0 128,-20 20-96,20-20-64,0 0 64,0 0-96,-1 20 160,1-20-160,0 0 160,0 0-128,-20 19 32,21-19 0,-3 0 0,2 0-32,21 0 64,-21 20 32,-2-20-96,3 0 0,-1 0 32,20 0 32,-21 20 128,1-20-224,0 0-32,0 0 128,20 0-64,-21 20 96,1-20-64,0 0 0,21 0 0,-23 20 0,2-20 0,21 0 0,-21 0 32,19 0-32,-19 20 64,20-20-64,-21 0 0,1 0 0,20 0 0,-20 0 32,19 19-64,-19-19 32,0 0 0,19 0 0,-19 0-32,21 0 32,-21 0 32,-2 0-64,23 0 160,-21 0-224,19 21 96,-19-21 0,20 0 32,-20 0-64,19 0 96,-19 0-128,0 0 96,21 0 64,-23 0-192,2 0 64,21 19 32,-21-19 0,-2 0 32,23 0-64,-21 0 32,19 20 32,-19-20 0,20 0-96,-20 0 64,19 0 0,1 20 0,-20-20 32,19 0-32,-19 0 0,21 20-32,-3-20 96,-17 0-64,19 0-64,-21 20 160,21-20-96,-20 0 0,20 0 0,-1 20 64,-19-20-128,21 0 64,-3 0 0,-18 20 0,21-20 0,-23 0 32,23 0-64,-21 0 64,0 19-64,-1-19 32,1 0 0,0 0 0,0 20 0,0-20 32,19 0-32,-19 0-32,20 0 128,-21 0-160,21 0 32,-20 0 32,19 0 0,-19 0 0,1 0 0,19 0 0,-22 0 96,23 21-192,-21-21 96,20 0 32,-1 0 0,-19 0-64,20 0 64,-1 0-96,-19 0 64,21 0 0,-3 0-32,-17 0 96,-1 0-96,0 0 96,19 0-128,-19 0 32,0 0 0,19 0 32,-19 0-32,20 0 0,-20 0 32,-1 0 0,21 0-32,-20 0 64,1 0-64,17 0 64,-18 0 0,1 0-128,17 0 128,-17 0 0,-1 0-96,20 0 32,-21 0-32,1 0 64,0 0 64,0 0-128,20 0 32,-21 0 0,1 0 32,20 0 32,-19 0-96,17 0 64,3 0 32,-21 19-64,19-19 64,21 0-32,-21 0-96,1 0 160,-1 0 0,1 0-224,0 0 256,-1 0-96,2-19 0,-3 19 32,3 0-160,-1 0 128,19 0-64,-19-21 96,-1 21-64,21 0 32,-21 0 32,-19 0-96,21 0 32,-3 0 128,-17 0-224,19 0 160,-1 0-64,1 0 0,-20 0 64,19 0-32,-19 0 32,20 0-32,-20 0 0,19 0 32,-19 0 32,0 0-289,19 0 482,-19 0-257,1 0 32,-1 0 32,18 0-64,-17 0 0,-1 0 0,0 0 64,0 0-32,-20 0-96,0 0 32,0 0 32,0 0 0,0 0 0,20 21-64,-20-21 0,0 0 64,19 0-64,-19 0-321,0 0-576,20 0-704,-20 0-1154,0-21-5509</inkml:trace>
  <inkml:trace contextRef="#ctx0" brushRef="#br1" timeOffset="28845.648">4862 8564 864,'0'0'1474,"0"0"-770,0 0 674,0 0 159,0 0-352,0 0-384,0 0-64,0-20 160,0 20 160,0 0-32,0 0-257,0 0-191,-20 0-193,20 0 33,0 0-1,-19 0-192,19 0-192,-20 0-96,0 0 32,0 20-64,-1-20 32,3 20-64,18-20 64,-20 20-32,20-1 32,0 2 64,0-21-64,20 19 32,-2 2 32,3-2 0,-1-19 0,20 0 96,-21 0 64,1-19 32,20 19 0,-20-21-64,-1 2 32,-19-2 1,0 2 31,0-1-32,0 0-32,-19 0 0,-1 20 32,0-20 32,-20 20-95,21 0-161,-21 0-33,20 0-31,-1 20-160,3 0 0,18-20-33,0 20 1,18 0 96,-18-1 128,21 2 32,-1-21 0,0 0 64,0 19 96,-1-19 64,1-19 128,0 19 33,0-21-161,-20 21 0,0-19 32,0-1-96,0 0-64,-20 0 32,0 20 0,0-20 96,-19 20-192,19 0-96,-21 20 64,23-20 0,18 20-32,0 0 32,0-20 64,0 20 32,18-1 0,3-19 32,-1 0 0,0 0 96,19 0 65,-19 0-1,0-19 64,-20 19 96,0-20-95,0 0-97,0 0-96,-20 0 0,0 20 0,1 0-64,-1 0-64,0 0-160,0 0 192,20 0-160,-21 20 32,21 0-65,0-20 1,0 20 32,21 0-64,-1-20-513,0 19-1153,0-19-3202</inkml:trace>
  <inkml:trace contextRef="#ctx0" brushRef="#br0" timeOffset="38675.212">5139 8266 4356,'0'0'2626,"0"-20"-2209,0 20 383,21 0 738,-21 0-289,20-20-576,0 20-257,0-19-192,19-2-64,1-18 97,19 19 95,1-20-96,-1 20 0,2-19-31,-2-2-65,0 22 0,-19-21-96,19 20-64,-39-20 0,20 21-288,-40-1-929,20 0-2115,-20 0-6019</inkml:trace>
  <inkml:trace contextRef="#ctx0" brushRef="#br0" timeOffset="38920.2238">5617 7749 9160,'39'-19'-96,"-19"19"0,20-20 224,-1 20 833,1-20 705,0 20-577,19-20-289,-18 20 65,18 20-32,-19-20-96,-21 20-193,1 0-384,-20-1-32,0 21 33,0-20-33,-20 20-32,20-21 0,-19 1-128,-1 0-192,0 0-513,20 0-1185,0 0-1825</inkml:trace>
  <inkml:trace contextRef="#ctx0" brushRef="#br0" timeOffset="39743.272">6887 7431 6566,'-21'-20'1089,"21"20"-288,-18 0-193,-2 0 193,0 0-161,-1 0-447,1 20-193,2 0-32,-3 0 32,1 19 64,0 2 160,0-1-128,20 19-32,-19-19-64,19 0 32,19 19 0,1-39-32,20 20 64,19-21 0,-18 1 224,18-20 193,1 0 288,-1 0-129,1-20-416,-1 1-95,-18-21-33,-3 20 64,3-20 0,-21 1 96,-20 19-64,0-20-31,-20 0-161,-21 0 0,3 0 96,-23 20-64,-18 1-64,0-1-96,19 20 31,-19 0 33,20 20 64,-2 19-128,41-18 64,1 19 64,38-21 0,1 21 96,20-20 96,19 0-63,2-20-33,18 20-32,-20-20 32,21 0 0,-21 0-96,-18 0-288,-3 0-1698,3 0-2915</inkml:trace>
  <inkml:trace contextRef="#ctx0" brushRef="#br0" timeOffset="52364.994">6629 8087 5445,'0'0'2210,"20"0"-2434,-20 0 896,0 0 994,19 0 256,21 0-641,1 0-577,-3-20-191,23 20-33,-2 0-223,20-20-33,1 20-192,0 0 0,-22 0-32,21 0-256,-38 0-737,18 0-1281,-19 0-4453</inkml:trace>
  <inkml:trace contextRef="#ctx0" brushRef="#br1" timeOffset="57510.289">7204 9816 5285,'-20'-20'2146,"20"0"-417,-18 20 321,18 0-160,-20 0-353,-1-19-864,21 19-513,-20 0-128,0 19-32,20-19-64,-19 0 0,19 20 32,0 0 64,0 0 0,0 0 0,0 0-32,0-1 0,19 2 0,1-2 64,0-19 0,1 20 192,-1-20 129,-2 0-97,2-20-96,-20 20 0,21-19 1,-21-2-97,0 21 64,0-19-64,0-1-64,-21 0 32,21 0-64,-20 0 32,-18 20-96,17 0 0,1 0 0,0 0-64,1 0 0,-1 20 32,20 0 32,0 0 32,0 0-1,20-1 33,-1 2 33,21-21-1,-19 0 64,17 0 96,-18 0 64,1 0 96,-1-21 33,0 2-65,-20-1-192,0-20 0,-20 20-32,0 0-64,-1 1 0,1 19-384,2-20-64,18 20-1186,-20 20-3362</inkml:trace>
  <inkml:trace contextRef="#ctx0" brushRef="#br1" timeOffset="62976.602">7283 9439 10345,'-18'0'1121,"18"0"-480,0 0 160,0-21 96,18 21 31,3-20-575,-1 1-225,20-1-96,-1-20 96,1 0 0,19 1 96,-19-1 33,19 0 31,-18-20 0,-3 21-160,3-1-96,-1 0-64,-21 21 32,1-2-160,0 2-32,0-1-96,-20 0-321,0 20-544,0 0-833,-20 0-1569,20 0-3043</inkml:trace>
  <inkml:trace contextRef="#ctx0" brushRef="#br1" timeOffset="63235.616">7721 8842 7655,'-20'-20'1505,"20"20"-736,20 0-545,0 0 193,0-19 383,-1 19-479,1-20-289,20 20 0,-20-20 192,19 20 192,-19 0-31,20-20-161,-19 20-160,17 0 32,-17 20 32,-21-20-96,0 20 32,0-20 128,0 39-64,-21-19-160,1 0 32,20 20-64,-18-20-32,18-1-352,-21 2-513,21-2-801,21-19-2113</inkml:trace>
  <inkml:trace contextRef="#ctx0" brushRef="#br1" timeOffset="63928.656">8356 8505 5925,'20'-20'801,"-20"20"-481,0-21 673,0 21 320,-20 0-63,20 0-610,-20 0-448,0 0-96,0 21-32,1-1-31,-1 19-33,0 1 0,20-1-65,0 1 33,0 0 0,20 0-32,19 0 64,1-1-64,-20-19 64,19 0-224,22 0 160,-23-20 96,3 0 32,-1 0 64,-21-20 96,21 0 97,0 0 223,-20 1 257,-1-21-32,1 0-257,-20 1-224,0-1-223,-20 0 31,-19 0-128,-1 0 0,0 21 32,-19-1 96,-20 20 0,18 0 288,2 0-384,0 20-64,19-1 32,20 1-64,20 20 96,0-20-96,40 20 128,-1-21 32,21 2-96,-1-2 32,2 1 32,-2-20-96,0 0 64,1 0 32,-1 0 0,-19 0-32,-20 0-545,1 0-1408,-21 0-3653</inkml:trace>
  <inkml:trace contextRef="#ctx0" brushRef="#br2" timeOffset="138152.9">9587 8862 8263,'0'-20'2563,"0"0"-1602,0 20 288,0 0 224,0 0-800,0 0-289,0 20 1,0 0-161,0 20 64,0-1 225,-20 21 31,0 20-95,0-1-129,-19 21 64,-1-21-96,-1 0-95,23 1-97,-22-20 0,19-20 64,1 19-224,20-19 32,-18-20-64,-3 0-257,21 0-287,-20-1-321,20-19-897,0 0-704,0-19-3140</inkml:trace>
  <inkml:trace contextRef="#ctx0" brushRef="#br2" timeOffset="138419.917">9170 9379 13132,'0'0'544,"-20"19"-576,20-19 257,0 20 864,0 20 160,0 0-416,0 0-513,0 0-224,0 20 160,0-21 129,20 1 95,-20 0-128,20-21 129,19 1 95,1-20 1,-1 0-353,2 0 32,17-20-192,3 1-64,-21-1-288,19 20-448,-19-20-1186,-21 20-1986,-19 0-8872</inkml:trace>
  <inkml:trace contextRef="#ctx0" brushRef="#br2" timeOffset="142176.132">9369 10094 4580,'-41'0'-32,"21"0"-160,2 0-1,-3 0 482,21 0 1568,0 0 290,0 0-258,0 0-159,0 0-513,21 0 0,-21 0-128,18 0-224,23 0-288,-1 0-225,-1 0-160,21 21 64,-1-21-256,20 0 64,2 0-32,18 0 1,-20 0-66,20 0 66,21 0-33,-21 0-33,19 19 66,1-19-194,-20 0 33,0 20 96,1-20-64,-1 20 96,0-20-96,-18 19-32,18-19 96,-20 0 64,20 21 0,-20-21 0,0 0 0,2 0 32,-22 0-32,0 0-64,1 0 96,-1 0-64,2-21-32,-43 21 96,23 0-128,-21-19 96,0 19-32,-20 0 32,0 0-32,0 0-32,0 0 0,0 0 0,0 0 64,-20 0-192,0 0 0,-1 19 32,-17-19-161,17 0 1,-19 0 32,1 0 64,-21-19-65,1 19 65,-20 0 128,-2 0 32,2-20 0,-40 20 64,0 0 0,1-20 128,-2 20 1,-19 0-129,19 0 128,3 20 160,-3-20 64,1 0-127,20 0-161,-1 0 0,21 0-32,-1 0 64,21 0-32,-20 0-32,18 0-96,2 0 128,19 0-32,1 0 128,-1 0-224,1 0 32,19 0-96,-20 0 192,20 20-192,-1-20 160,3 0-32,18 0 64,-20 0 193,20 0 95,0 0 33,0 0-97,0 0 32,0-20-160,20 20-96,-2 0-96,3 0-32,19 0-32,19 0 0,1 0-192,-1 0-32,20 0 96,21 0 63,19 0 226,0 0-194,39 0 33,2 0 64,-2-20 64,22 20 33,-22-19 159,0 19-224,-18 0-32,-21 0 32,-20 19-96,-19-19-321,-20 0-63,-1 20 32,-19-20 63,-1 0-95,1 0-225,-1 0 161,1 0 352,1 0 160,-23 0 64,23 0 352,-21 0 64,0-20-255,-2 20-97,-18 0 96,0 0 64,-18 0-192,-2 0-224,0 0 64,-21 0-32,2 0-352,-1 0 63,-19 0 161,-1 0-288,1 0 223,-40 0 65,20 20 96,-41-20 128,1 0 0,20 0 64,-21 0 320,21 0-63,-20 0-225,1 0 192,19 0 289,-21 0-353,1 0-160,-1 0 0,1-20 64,0 20 160,1 0-288,19 0 545,-1-19-257,20 19 193,21 0-321,19 0-128,1 0-160,-1 19 96,19-19 0,1 0 96,2 0-192,18 0 128,0 0 0,0 0 64,18 20-128,2-20 160,1 0-160,-1 0 128,18 0-32,3 0-32,-1 0-64,19 0 64,1 0-32,20 0 32,19 0-161,0 0 65,39 0 96,22 0 0,18 0-64,0 0 32,21 0 96,-1 0 225,-18-20 287,-2 20-63,-20 0-161,-38 0-384,-21 0 96,-20 0-128,-19 0 32,-21 0-288,2 20-33,-41-20 65,0 0 32,0 0-449,-21 0-704,1 20-1186,-39-20-2465</inkml:trace>
  <inkml:trace contextRef="#ctx0" brushRef="#br2" timeOffset="146491.378">11849 8803 10345,'0'-40'1666,"0"20"-1378,0 20 961,0 0 545,0 0-641,0 0-672,-18 0-225,18 20 481,0 20-33,0 19-223,0 1-1,-21-1-288,1 21-64,20-20 129,-20 19-65,0-19-32,1-1-128,19 1-64,-20-21 224,20 1-288,0 0-32,0-21-224,-20 2-193,20-1-768,0-20-545,0 20-961,-20-20-2145</inkml:trace>
  <inkml:trace contextRef="#ctx0" brushRef="#br2" timeOffset="146778.395">11493 9339 8744,'0'20'3363,"0"-20"-2851,0 20 353,20-1 513,-20 22 351,0-22-384,20 21-640,-20 0-320,19 0-225,1-20 288,0-1 33,20 2-97,19-21-32,0 0-256,1-21 32,-1 2-31,-18-1-97,18 0-32,-19 0-353,0 20-1120,-21 0-2243,-19 0-6790</inkml:trace>
  <inkml:trace contextRef="#ctx0" brushRef="#br2" timeOffset="150689.619">9508 10134 1665,'-40'0'2595,"20"0"-802,20 0-544,-20 0 289,-1 0 256,21 0-193,0 0-608,0 0-609,0 0-288,0 0 289,41 0-33,-21 20-160,39-20-128,1 0 0,19 0-64,21-20 0,19 20-64,0 0 64,-1-19 0,22 19 32,19 0 0,-21 0 33,2 0 63,-21 0 160,-1 0 192,1 0-127,-19 0-129,-1 19-128,-18-19-32,-2 0-32,-20 0 0,1 0 32,-1 0-64,-19 0 0,-1-19-64,1 19-64,-20 0 32,-1 0 0,1 0 96,-20 0-32,20 0 32,-20 0 0,0 0 32,0 0-128,-20 0-160,0 0-65,1 0 129,-21 0-96,20 0-289,-19 0 1,-21 0 191,21 0 257,-21 0 96,-20 0-64,1 0-160,-20 0 32,0 0 160,0 19-65,-21-19-351,1 0 96,0 0 384,-19 0 0,18 0 64,-19 20 96,19-20-64,1 20-32,20-20-32,0 0-32,-1 19 32,21-19 256,0 0 353,39 0-65,1 0-415,19 0-97,20 0-32,0 0 0,20 0 96,0 0 64,39 0-192,20 0-320,0 0 128,41 0 127,-1-19 98,0 19-33,40 0 32,-20 0 288,39 0 352,-18-20 65,18 20-192,1 0-289,-20 0-64,-1 0 64,-18-20 33,-22 20 63,-19 0-64,-18 20-96,-22-20-128,-19 0-64,-22 0 0,3 0-96,-21 0-288,-21 0-321,3 0 353,-2 0 64,0 0 32,-21 20-609,2-20-1922,-21 0-8520</inkml:trace>
</inkml:ink>
</file>

<file path=ppt/ink/ink2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8-09-16T12:32:13.831"/>
    </inkml:context>
    <inkml:brush xml:id="br0">
      <inkml:brushProperty name="width" value="0.05292" units="cm"/>
      <inkml:brushProperty name="height" value="0.05292" units="cm"/>
      <inkml:brushProperty name="color" value="#0000FF"/>
    </inkml:brush>
  </inkml:definitions>
  <inkml:trace contextRef="#ctx0" brushRef="#br0">15939 8803 32,'0'0'256,"0"0"609,0 0 128,0 0 32,0 0-577,0 0 225,20 0 640,-20 0-673,0 0-447,0 0-65,0 0 416,0 0 129,0 0-33,0 0-31,0 0 0,0 0-1,0 0-191,0 0-257,0 0-160,0 0 0,0 0 64,0 0 0,0 0 96,0 0 128,0 0 193,0 0-65,0 0-31,0 0-225,0 0-64,0 0-96,0 0-32,0 0 32,0 0 32,0 0-32,0 0-128,0 0-385,0 0-1088,0 0-2659</inkml:trace>
  <inkml:trace contextRef="#ctx0" brushRef="#br0" timeOffset="1">2499 9816 5637,'20'-20'1057,"-20"0"320,-20 20-64,20 0 129,0 0 95,0 0-192,-18-19-320,18 19-256,0 0 96,-21-20-64,21 20-161,-20 0-223,0-20-97,0 20-256,1-20-96,-21 20 32,0 0 0,1 0 32,-1 0 32,1 0-128,-1 20 64,-1 0-32,3-20 64,17 20-64,1-20 64,-20 19-64,1 1-32,-1 20 192,-19-20-192,-20 19 0,18 1 32,2-20 0,-20 20 64,19 0-96,21-20 64,-21 19 0,21 1 0,-1-20-32,19 19 0,-17 2 0,18-22 32,-21 21-64,21 0 128,0-20-192,1 20 96,-1-1 32,0 1-64,20-1 96,-20-18 0,0 18-64,1 1 64,-1 0 32,20 0-64,-20-20-96,0 39 96,0-19 0,20-1 96,0 1-192,-19 20 128,19-21 0,0 1 0,-20 20-32,20-20 64,0 0-64,0 19-64,0-19 160,0-1-96,0 21-32,0-20 160,0 19-160,20-19 128,-20 0-32,19 0-32,1 20-32,0-21 32,0 1-32,0 19 64,-1-19 32,-19 0 225,20-1-257,-20 1-96,20 0 32,-20 20 64,20-21-32,19 1 0,-19 0 64,20-1 32,-19 1 448,17 20-543,3-21-1,18 1 32,-19-20 32,0 19-192,-1-18 64,21-1 32,-21 0-97,1-1 33,19-19 96,-18 0-96,-3 0 0,3 0 32,-21 0 0,19 0-160,1 0 0,-20-19 128,0 19-64,19-20 96,-19 0 32,0-1 0,1 2 0,-21-1 0,20 0-32,-20 1 64,18-2 0,-18-18-96,20-1 64,-20 0 32,21 20-32,-21-19 0,0-1 0,0 20 32,0-19 0,0-1-64,0 0 64,0 19 32,0-17-64,0 17-96,0-18 224,0 19-128,0-20 160,-21 1-256,21-1 160,0 0-96,0 1 0,0 19 128,0-20-160,0 20 96,0 0 32,21 1-128,-21 19 64,0-21-64,20 2 160,-20 19-192,20-21 192,-20 2-128,0 19-32,18-21 128,-18 21-96,21 0 0,-1 0 32,-20-19-32,20 19-32,-20 0 64,20 0 0,-20 0 0,19 0-64,1 0 96,-20 0-32,20 0 0,0 0-32,0 0 0,-1 0-32,-19 0 128,20 0-128,0 0 0,-20 0 96,20 0-96,1 19 32,-3-19 32,-18 0 0,20 21 32,0-21-32,-20 0-32,21 19 32,-21-19 96,20 0-192,-20 0 128,0 21-161,18-21 129,-18 19 97,21-19-97,-21 21 0,0-2 32,20-19-32,-20 20 160,0 0-256,0-20 96,0 20 32,20 0 0,-20 0 0,0-20-64,0 19 160,0 1-224,20 0 96,-20-20 0,0 20-32,0 0 128,0 0-160,19-1 160,-19 1-96,0 0 0,0 0 32,20-20-32,-20 20 32,0 0 0,0-20-64,20 19 32,-20 2 0,0-21 0,0 19 32,20 0-128,-20 2 96,20-1 0,-1 0 0,-19-20-32,20 0 96,0 20 0,-20-20-64,20 0 0,0 20 0,-20-20 0,21 0-64,-3-20 64,-18 20-96,20 0 32,0 0 0,1 0-32,-1-20 96,-20 20 0,18-20-32,3 0-129,-1 20 161,-20 0-32,20-21 64,0 21-128,-1-19 288,1 19-352,0-19 256,0-2 33,0 2-290,-1 19 257,1-20-96,0 20 0,0-20 0,-20 20 0,20-20 65,-1-20-33,1 21-32,0-1 96,1 0-64,-1 0-32,-2 0 64,2 20 32,1-39-192,19 19 96,-21 0 0,1 0 0,0 20 0,0-20 96,0 0-128,-1 20-32,1 0 32,0-19-32,0 19 160,0-21-160,-1 2 32,1 19-64,0-21 64,0 21-161,1-19 225,17 19-96,-18-21 224,21 21-256,-21-19 96,-1 19 0,21-20 0,-20 20-32,0-20 96,-1 20-64,1 0-32,-20 0 0,20 0 64,0 0-32,-20 0-32,20 0-32,-1 0 32,1 20 64,0-20 64,0 0-256,1 0 32,-3-20 128,2 20 0,21 0-32,-21-20 64,19 20-32,-19-20 64,20 20-96,-21-20 96,21 1-64,-20-1 0,0 0 160,-1 0-160,1 0 128,0 1-63,0-1-33,1 0 64,-21 0 32,20 0-64,-20-19 64,0 18-64,18-18 0,-18-1-64,20 0 128,-20 20-64,0-20-96,0 20 32,0-19 32,-20 19 32,20-20 32,-18 1 33,-2 19 63,20-20-96,-21 0-96,1 21 96,0-22-192,0 1 96,1 1 0,-1 19 96,0-20-32,0 21-32,0-21 0,-19 20 96,19 0-160,-21 0 96,3-20-32,-3 21 96,-18-1-96,19-1 0,1-18 32,-1 19-256,0-20 256,1 1-64,-1-1-128,1 0 96,-1 0 32,-1 0 0,3 21 0,-23-21-64,22 20 256,-41 0-32,21 0-63,-40 1-290,-1-1 482,1 20-289,-20-20-32,-1 20 64,21 0-32,-20 0-64,1 0-321,-1 0 321,19 0-480,1 0-257,0 20-160,20 0-1345,18-1-2883</inkml:trace>
  <inkml:trace contextRef="#ctx0" brushRef="#br0" timeOffset="2">1944 10571 11979,'0'0'512,"0"0"-960,-20 0-193,20 0 609,0 21 256,-20-2-159,20 21-65,0-21 96,0 22 128,20-2-64,0-19-32,0-20 289,19 20 479,-19-20 386,0-20-322,1 0-511,-1-19-97,-2-2 161,-18 2-257,0 0-224,0 18-128,0 1-897,0 20-128,0 20 448,20 20 225,1 0-257,19 20 225,-22-21-1,23 1 129,-21 0 352,0-1 96,-1 1 449,-19 0 832,0-20 128,0-1-127,-19 2-257,-1-2-128,-20-19-129,1 20-319,-1-20-65,19 0-448,1-20-480,2 20-481,18 0-608,0-19-1186,-20-2-2882</inkml:trace>
  <inkml:trace contextRef="#ctx0" brushRef="#br0" timeOffset="3">2420 10551 10249,'0'0'2531,"0"0"-2179,0 0 1730,0 0 256,20 0-1473,0-19-385,1 19-319,-3 0-97,2 0-32,0 0 32,1-21-192,-1 21-193,-2 0-223,3 0-417,-21 0-577,0 0-2241,20 0-7816</inkml:trace>
  <inkml:trace contextRef="#ctx0" brushRef="#br0" timeOffset="4">2499 10631 4964,'20'20'9898,"-20"-20"-9995,20 0 898,1 0 929,-1 0-897,-2 0-513,3 0-416,-1 0-321,-20 0-768,20 0-1345,0 0-4036</inkml:trace>
  <inkml:trace contextRef="#ctx0" brushRef="#br0" timeOffset="5">3036 10412 6053,'0'-19'1666,"0"19"-1186,0 0 2275,0 0-1,0-21-1216,0 21-577,0 0-385,0 21-127,0-21 480,0 39-129,20-19-127,-20 20-321,20 0-223,-20-1-1,0 1-32,20 0-96,-20-21-289,0 22-415,19-41-257,-19 19-929,0-19-4804</inkml:trace>
  <inkml:trace contextRef="#ctx0" brushRef="#br0" timeOffset="6">5121 10393 10153,'-20'0'577,"20"0"-641,-21 19 32,21 1 384,0 0 385,0 0-385,0 19-288,21-18 0,-1-2 32,-2 1 224,23 1 161,-21-21 192,19 0 191,1 0-63,-20 0-160,0-21-129,-1 1-63,1 1-65,-20-2-192,0 2-128,0-1-160,0 0-320,-20 20-129,20 0-159,0 0-353,0 20 480,20 0 481,-20 20 64,40-1 32,-20 21 32,1 0 0,-3-1 160,2 1 353,1-21 127,-1 1 1,-20-20 320,0 20 96,-20-20 192,-1-1-160,-17-19-224,17 21-449,-19-21-319,0 0-193,21-21-353,-21 21-448,40-19-224,0-1-640,0-20-1474,0 0-4389</inkml:trace>
  <inkml:trace contextRef="#ctx0" brushRef="#br0" timeOffset="7">5577 10472 11306,'40'0'3139,"-1"-20"-2114,-19 20 192,20-20-288,-20 20-512,-1 0-353,1-20-128,0 20-737,0 0-1025,-20 20-1825,0-20-5350</inkml:trace>
  <inkml:trace contextRef="#ctx0" brushRef="#br0" timeOffset="8">5676 10532 12043,'0'19'160,"0"-19"1345,20 20 321,0-20-705,0 0-704,19 0-417,-19 0-321,20-20-736,-21 20-1889,1 0-6151</inkml:trace>
  <inkml:trace contextRef="#ctx0" brushRef="#br0" timeOffset="9">6192 10293 9737,'0'0'800,"-20"0"-992,20 20 897,-20 0 288,1 0-96,19 20-641,-20-1-160,20 1 0,0-1-96,0 1-96,20 1-32,19-22 160,1-19 128,1 20 225,-3-20 511,23-20 257,-22 1-192,1-2 128,-20 1-320,-1-20 128,1 1-224,-20-1-161,-20 20-256,-19-20 33,-22 1-193,2 19 0,1-20-192,-23 40-481,22 0-832,-1 20-1762,1 0-8776</inkml:trace>
</inkml:ink>
</file>

<file path=ppt/ink/ink2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1T05:53:32.921"/>
    </inkml:context>
    <inkml:brush xml:id="br0">
      <inkml:brushProperty name="width" value="0.05292" units="cm"/>
      <inkml:brushProperty name="height" value="0.05292" units="cm"/>
      <inkml:brushProperty name="color" value="#FF00FF"/>
    </inkml:brush>
  </inkml:definitions>
  <inkml:traceGroup>
    <inkml:annotationXML>
      <emma:emma xmlns:emma="http://www.w3.org/2003/04/emma" version="1.0">
        <emma:interpretation id="{B905853F-A524-4735-AA8D-C2BDFC38C6A7}" emma:medium="tactile" emma:mode="ink">
          <msink:context xmlns:msink="http://schemas.microsoft.com/ink/2010/main" type="writingRegion" rotatedBoundingBox="7231,2544 9713,1969 10011,3259 7530,3833"/>
        </emma:interpretation>
      </emma:emma>
    </inkml:annotationXML>
    <inkml:traceGroup>
      <inkml:annotationXML>
        <emma:emma xmlns:emma="http://www.w3.org/2003/04/emma" version="1.0">
          <emma:interpretation id="{FDA81024-8ACA-4FA7-A122-D6EE70A06BD5}" emma:medium="tactile" emma:mode="ink">
            <msink:context xmlns:msink="http://schemas.microsoft.com/ink/2010/main" type="paragraph" rotatedBoundingBox="7233,2539 9500,2116 9593,2613 7326,3036" alignmentLevel="1"/>
          </emma:interpretation>
        </emma:emma>
      </inkml:annotationXML>
      <inkml:traceGroup>
        <inkml:annotationXML>
          <emma:emma xmlns:emma="http://www.w3.org/2003/04/emma" version="1.0">
            <emma:interpretation id="{6EEA3490-259B-4FC0-92E0-27A56BD738C6}" emma:medium="tactile" emma:mode="ink">
              <msink:context xmlns:msink="http://schemas.microsoft.com/ink/2010/main" type="line" rotatedBoundingBox="7233,2539 9500,2116 9593,2613 7326,3036"/>
            </emma:interpretation>
          </emma:emma>
        </inkml:annotationXML>
        <inkml:traceGroup>
          <inkml:annotationXML>
            <emma:emma xmlns:emma="http://www.w3.org/2003/04/emma" version="1.0">
              <emma:interpretation id="{90304898-715A-4124-95B7-04BAAB78F31F}" emma:medium="tactile" emma:mode="ink">
                <msink:context xmlns:msink="http://schemas.microsoft.com/ink/2010/main" type="inkWord" rotatedBoundingBox="7233,2539 9500,2116 9593,2613 7326,3036"/>
              </emma:interpretation>
              <emma:one-of disjunction-type="recognition" id="oneOf0">
                <emma:interpretation id="interp0" emma:lang="" emma:confidence="0">
                  <emma:literal>与</emma:literal>
                </emma:interpretation>
                <emma:interpretation id="interp1" emma:lang="" emma:confidence="0">
                  <emma:literal>地</emma:literal>
                </emma:interpretation>
                <emma:interpretation id="interp2" emma:lang="" emma:confidence="0">
                  <emma:literal>÷</emma:literal>
                </emma:interpretation>
                <emma:interpretation id="interp3" emma:lang="" emma:confidence="0">
                  <emma:literal>心</emma:literal>
                </emma:interpretation>
                <emma:interpretation id="interp4" emma:lang="" emma:confidence="0">
                  <emma:literal>灬</emma:literal>
                </emma:interpretation>
              </emma:one-of>
            </emma:emma>
          </inkml:annotationXML>
          <inkml:trace contextRef="#ctx0" brushRef="#br0">9308 2424 11370,'0'20'1730,"0"-20"-129,0 0 65,0 0-1025,20-20-513,-20 0-128,21 1-64,-1-2-129,18 2 65,-17-2 160,-1 21 353,0-19-65,0 19 321,-20 0 191,20 19-127,-1-19-385,-19 21-127,20-2-193,-20-19-929,0 21-1538,0-21-7302</inkml:trace>
          <inkml:trace contextRef="#ctx0" brushRef="#br0" timeOffset="461.026">9150 2424 3459,'0'-20'2338,"0"20"801,0 0-641,0 0-864,-20 0-129,20-19 1,0 19-770,-20 0-383,20 19-225,-19 1 192,-1 0 97,0-20-129,20 20-288,0-1-160,0 1-641,20 20-1858,-20-40-7814</inkml:trace>
          <inkml:trace contextRef="#ctx0" brushRef="#br0" timeOffset="-248.014">9071 2483 5605,'20'20'192,"-1"0"513,1-20 672,0 0 577,0-20-865,0 0-545,-1 1 1058,-19-1 192,0 0-737,0 0-353,-19 1-255,19-2-385,-40 2-224,20-2-321,0 21-2081,20 0-3812</inkml:trace>
          <inkml:trace contextRef="#ctx0" brushRef="#br0" timeOffset="-1958.113">7423 2682 2850,'0'-20'11307,"-20"1"-11115,0 19 224,20-21-31,-19 21 576,19 0 416,-20 0-544,20 0-449,-20 0-160,20 0 193,0 0 31,0 0-416,0 0 160,0 0-127,0 0 31,0 21 192,20-2-224,-20 21 64,20-21-128,-1 22-64,1-2 192,0 1-96,0 0-64,-20 0 96,20-21-32,-20 21 0,19-40 0,-19 20-32,0-20 0,0 0-32,0 0-64,0 0-128,-19-20-481,19 0 129,-20 0-65,20-19 129,-20-1-225,0-1 160,0 3 65,-19-2 160,19 0 352,-21 0 128,23 0 192,-2 20 289,20 1-97,0-1-480,20 0-32,-2 20 96,23-20-32,18 20 128,1 0-224,-1 0 96,2 20-256,18 0-128,-41 19 32,3 2 63,-21-2 97,0 21 192,-20-20 321,-20 19 351,-20-19 161,1 0-160,-2-21-417,1 21-160,1-40-384,19 20-448,0-20-962,20-20-3074</inkml:trace>
          <inkml:trace contextRef="#ctx0" brushRef="#br0" timeOffset="-1568.0909">7820 2742 14061,'-20'20'1121,"20"-20"-1217,-20 0 320,40 0-288,-20 0 256,20 0 353,0 0-129,20-20-320,-21 20-192,21-21 96,-20 2 0,1-1 0,-21 0 128,18 1 32,-18-2 193,-18 1 223,-3 1-191,1 19-225,0 0-192,-19 0 128,19 19-96,0-19 64,0 20 128,20 1-224,0 18 160,0-19 64,20-1 289,0 2-193,19-1-96,-19 0 32,20-1-95,-1-19-129,2 0-193,-21 0-479,18 0-642,-17-19-1825,19-1-6374</inkml:trace>
          <inkml:trace contextRef="#ctx0" brushRef="#br0" timeOffset="-1351.077">8197 2543 15502,'-19'0'320,"-1"0"1122,0 20-481,0 0-96,20-1 160,0 1-609,0 1-192,20 18-128,0-19-32,19-1-192,1-19-160,0 21-385,-1-21-31,1-21-257,-1 2-545,-19 19-1793,0-20-3011</inkml:trace>
          <inkml:trace contextRef="#ctx0" brushRef="#br0" timeOffset="-1091.0629">8456 2464 11851,'-41'-20'2594,"41"20"-1217,-20 0-416,20-20-1057,20 20-1473,-20 0-2307</inkml:trace>
          <inkml:trace contextRef="#ctx0" brushRef="#br0" timeOffset="-1221.07">8435 2563 10345,'21'20'481,"-21"-1"223,20 1-159,-2 20-385,-18-20-160,20 0-608,1-20-1058,-1 19-1217,0-19-2978</inkml:trace>
          <inkml:trace contextRef="#ctx0" brushRef="#br0" timeOffset="-768.045">8713 2444 14701,'0'0'3011,"0"-20"-3363,0 20 512,-19 0-160,-1 20 0,20-20 128,-20 0-128,20 20-32,0-1-32,0 1 96,20 0 32,19 0-96,-19 0-96,20-20 0,-19 0 64,17 20 32,-18-20 32,-20 19-64,0-19 224,0 20 128,0-20 0,-20 21-191,0-2-161,-19-19-193,19 20-127,0-20-737,20 0-1153,-20-20-2050,20 1-5221</inkml:trace>
          <inkml:trace contextRef="#ctx0" brushRef="#br0" timeOffset="-615.035">8852 2424 12491,'21'40'513,"-21"-40"896,20 19-384,-20 1-833,18 0-160,3-20-832,-21 20-1346,20-20-1858,0 0-4292</inkml:trace>
          <inkml:trace contextRef="#ctx0" brushRef="#br0" timeOffset="-493.028">8873 2286 11530,'0'0'-2594,"0"0"-1762,0 19-223</inkml:trace>
        </inkml:traceGroup>
      </inkml:traceGroup>
    </inkml:traceGroup>
    <inkml:traceGroup>
      <inkml:annotationXML>
        <emma:emma xmlns:emma="http://www.w3.org/2003/04/emma" version="1.0">
          <emma:interpretation id="{B09CA3D8-4999-4B83-B61E-9E27E958AB52}" emma:medium="tactile" emma:mode="ink">
            <msink:context xmlns:msink="http://schemas.microsoft.com/ink/2010/main" type="paragraph" rotatedBoundingBox="7563,3159 9865,2626 10011,3259 7709,3792" alignmentLevel="1"/>
          </emma:interpretation>
        </emma:emma>
      </inkml:annotationXML>
      <inkml:traceGroup>
        <inkml:annotationXML>
          <emma:emma xmlns:emma="http://www.w3.org/2003/04/emma" version="1.0">
            <emma:interpretation id="{C231B70E-B1B5-4677-A736-0653DFC11DBC}" emma:medium="tactile" emma:mode="ink">
              <msink:context xmlns:msink="http://schemas.microsoft.com/ink/2010/main" type="line" rotatedBoundingBox="7563,3159 9865,2626 10011,3259 7709,3792"/>
            </emma:interpretation>
          </emma:emma>
        </inkml:annotationXML>
        <inkml:traceGroup>
          <inkml:annotationXML>
            <emma:emma xmlns:emma="http://www.w3.org/2003/04/emma" version="1.0">
              <emma:interpretation id="{A4F01518-2614-472B-AC7D-790F2FA847F2}" emma:medium="tactile" emma:mode="ink">
                <msink:context xmlns:msink="http://schemas.microsoft.com/ink/2010/main" type="inkWord" rotatedBoundingBox="7563,3159 9865,2626 10011,3259 7709,3792"/>
              </emma:interpretation>
              <emma:one-of disjunction-type="recognition" id="oneOf1">
                <emma:interpretation id="interp5" emma:lang="" emma:confidence="0">
                  <emma:literal>以</emma:literal>
                </emma:interpretation>
                <emma:interpretation id="interp6" emma:lang="" emma:confidence="0">
                  <emma:literal>叮</emma:literal>
                </emma:interpretation>
                <emma:interpretation id="interp7" emma:lang="" emma:confidence="0">
                  <emma:literal>凹</emma:literal>
                </emma:interpretation>
                <emma:interpretation id="interp8" emma:lang="" emma:confidence="0">
                  <emma:literal>心</emma:literal>
                </emma:interpretation>
                <emma:interpretation id="interp9" emma:lang="" emma:confidence="0">
                  <emma:literal>乜</emma:literal>
                </emma:interpretation>
              </emma:one-of>
            </emma:emma>
          </inkml:annotationXML>
          <inkml:trace contextRef="#ctx0" brushRef="#br0" timeOffset="3683.21">9448 2980 6342,'0'20'384,"0"0"0,20-20 737,-20 0 417,20 20 127,0-20-736,-20 0 0,0 0 224,0 0 385,0-20-353,0 20-641,0-20-159,0 0-193,0 0 0,-20 0-96,20 1 32,0-1-96,0 0 96,0 0 161,20 20 31,-1-20 128,-19 20-352,20 0-192,20 0-576,-20 20-1218,-20-20-4836</inkml:trace>
          <inkml:trace contextRef="#ctx0" brushRef="#br0" timeOffset="3164.18">9587 2901 6918,'20'20'2338,"-20"-1"-448,0-19 224,0 20-288,19 0-417,-19 0-896,20 0-385,-20 0-160,20-1-160,1-19 63,-1 0 33,-2-19 0,2-1-32,1 0 128,-21 0 32,20 0-32,-20 0 0,0 1-32,0-1-64,0 0-160,0 0 192,0 20-64,0-20-257,0 20-287,20 20 479,-1 0 354,1 0-33,0 19 64,0 1 192,19 0 129,-19-1-353,0 22-64,0-42 0,-20 20 96,0-18 385,0 19 159,-20-20 33,-20-1 256,1-19 32,-1 20-384,1-20-321,-22 0-224,23 0-96,-3 0-384,1 0-1025,40 0-1122,-19 0-7142</inkml:trace>
          <inkml:trace contextRef="#ctx0" brushRef="#br0" timeOffset="1108.0629">7563 3159 3106,'0'0'10602,"18"19"-10762,2 22 128,0-1-128,1 19-32,-1 1 224,19-1-32,-19-19 32,0 0 32,0-1 256,-1-18 193,-19-2 288,0-19 320,0 0 448,0-19-608,0-2-448,-19 1-449,19 1-128,0-21-161,19 20-543,1-20-257,20 40-609,0 0 129,-1 0 640,-19 0 352,0 20 161,1 0 416,-21 0 256,0 0 801,0 0 321,-21-1-385,-19 1-545,20-20-480,1 21-512,-1-21-1346,0 0-1985,0 0-5863</inkml:trace>
          <inkml:trace contextRef="#ctx0" brushRef="#br0" timeOffset="1396.08">8097 3298 14862,'21'0'1249,"-21"0"-961,0 0-192,-21 20-128,21 0 320,0 0 225,0 20-321,21-21-96,19 1-32,-20 0 160,19-20 97,-19 0-1,20 0-32,-21-20 129,1 20 95,-20-20 161,0 1 192,-20-1-161,1 0 1,-1 0-385,-20 0-256,1 20-192,19-20-288,0 20-1026,0 20-511,20-20-1443,0 0-4996</inkml:trace>
          <inkml:trace contextRef="#ctx0" brushRef="#br0" timeOffset="1845.106">8415 3259 16143,'0'0'448,"0"19"-512,-20 1 320,20 0 1,20 0 255,-20 0-416,20 0 64,1 0-288,-1-20 64,-2 0 32,2 0 160,1-20 32,-1 0-63,-20 0 63,0 0 64,0 0-128,0 0-128,0 1-96,0 19-32,0 0-161,0 0-319,0 0 223,20 19 257,-1-19 128,-19 20-32,20 0 64,0 0 0,0-20 64,-20 20 0,20-20 96,-20 0 129,0 0 383,0 0-95,0 0-449,0-20-128,0 0-64,20 0-32,-20 20 96,0-20-128,19 20 64,-19 0 32,20 0 288,0 0-96,0 0-128,1 0-64,-3 20-320,2-20-865,0 20-1506,1 0-3491</inkml:trace>
          <inkml:trace contextRef="#ctx0" brushRef="#br0" timeOffset="2247.1279">8952 3099 960,'-20'0'7560,"-1"0"-7624,3 21 672,18 18 385,0-20 673,0 22-545,0-1-513,18-21-191,3 1-1,-1 0-32,20-20 1,-21 0 95,1 0-95,0-20 63,-20 0 64,20 1-31,-20-21-129,0 20 65,-20-20-161,0 1-160,0-2-192,1 2-256,-1-1 384,-20 20-417,19-20 161,3 21-64,-2-1 288,20 20 32,0 20 32,0-1 224,20 21-32,-2 0 1,23-1 95,-21 1-64,19 0-192,1-20-128,0-1-256,-21 2-353,21-1-512,-20 0-1089,0-20-2626</inkml:trace>
          <inkml:trace contextRef="#ctx0" brushRef="#br0" timeOffset="2651.1509">9328 2960 10153,'-38'20'609,"17"0"800,1 20 0,20-1-224,0-19-416,0 20-545,20-20-448,1-1-96,17-19 224,-17 0-32,-1 0-97,0 0-223,-2-19 32,-18-1 352,0 1 160,0-2 32,0 1-128,-18 0-128,18-19-257,-20 19-1248,20 0-1442,0 20 1666,0 0 1344,0 0 674,0 20 352,20-20-641,-20 20-224,18 0 225,3-1 479,-1 1-736,0 0-448,0-20-64,0 0 416,-20 0 224,19 0 288,-19 0-480,0-20 64,-19 0-128,19 20-448,0-19-1314,-20-1-2306</inkml:trace>
        </inkml:traceGroup>
      </inkml:traceGroup>
    </inkml:traceGroup>
  </inkml:traceGroup>
</inkml:ink>
</file>

<file path=ppt/ink/ink2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1T05:53:43.85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00FF"/>
    </inkml:brush>
  </inkml:definitions>
  <inkml:traceGroup>
    <inkml:annotationXML>
      <emma:emma xmlns:emma="http://www.w3.org/2003/04/emma" version="1.0">
        <emma:interpretation id="{DBE1508B-B261-459A-8DD4-CAF0207C83E3}" emma:medium="tactile" emma:mode="ink">
          <msink:context xmlns:msink="http://schemas.microsoft.com/ink/2010/main" type="writingRegion" rotatedBoundingBox="2567,2760 7085,5420 5573,7989 1055,5329"/>
        </emma:interpretation>
      </emma:emma>
    </inkml:annotationXML>
    <inkml:traceGroup>
      <inkml:annotationXML>
        <emma:emma xmlns:emma="http://www.w3.org/2003/04/emma" version="1.0">
          <emma:interpretation id="{BF1E49E6-6172-41AC-B50A-F46AB638B46D}" emma:medium="tactile" emma:mode="ink">
            <msink:context xmlns:msink="http://schemas.microsoft.com/ink/2010/main" type="paragraph" rotatedBoundingBox="2567,2760 7085,5420 5573,7989 1055,5329" alignmentLevel="1"/>
          </emma:interpretation>
        </emma:emma>
      </inkml:annotationXML>
      <inkml:traceGroup>
        <inkml:annotationXML>
          <emma:emma xmlns:emma="http://www.w3.org/2003/04/emma" version="1.0">
            <emma:interpretation id="{AD7913D4-C3E4-49C8-A460-5ECD94C91633}" emma:medium="tactile" emma:mode="ink">
              <msink:context xmlns:msink="http://schemas.microsoft.com/ink/2010/main" type="line" rotatedBoundingBox="2567,2760 7085,5420 5573,7989 1055,5329"/>
            </emma:interpretation>
          </emma:emma>
        </inkml:annotationXML>
        <inkml:traceGroup>
          <inkml:annotationXML>
            <emma:emma xmlns:emma="http://www.w3.org/2003/04/emma" version="1.0">
              <emma:interpretation id="{EA355414-CACC-4107-B731-9845A98041B1}" emma:medium="tactile" emma:mode="ink">
                <msink:context xmlns:msink="http://schemas.microsoft.com/ink/2010/main" type="inkWord" rotatedBoundingBox="1974,3768 2827,4270 2330,5114 1477,4612"/>
              </emma:interpretation>
              <emma:one-of disjunction-type="recognition" id="oneOf0">
                <emma:interpretation id="interp0" emma:lang="" emma:confidence="0">
                  <emma:literal>的</emma:literal>
                </emma:interpretation>
                <emma:interpretation id="interp1" emma:lang="" emma:confidence="0">
                  <emma:literal>心</emma:literal>
                </emma:interpretation>
                <emma:interpretation id="interp2" emma:lang="" emma:confidence="0">
                  <emma:literal>吩</emma:literal>
                </emma:interpretation>
                <emma:interpretation id="interp3" emma:lang="" emma:confidence="0">
                  <emma:literal>小</emma:literal>
                </emma:interpretation>
                <emma:interpretation id="interp4" emma:lang="" emma:confidence="0">
                  <emma:literal>吟</emma:literal>
                </emma:interpretation>
              </emma:one-of>
            </emma:emma>
          </inkml:annotationXML>
          <inkml:trace contextRef="#ctx0" brushRef="#br0">1726 4352 5285,'0'-21'6438,"0"21"-5349,0-19 512,-21-2 33,21 21-321,-20-19-640,20 19-673,0 0-161,-18 19 129,18 2 96,0-2-32,0 21 1,18 0-33,23-20 96,-21 20-32,18-21-32,3 1 96,-21-20 128,19 0 96,-19 0 1,0-20-161,0 1-160,-20-1-160,0-20 0,-20 20-321,20 0-191,-20 1-674,20-2-864,0 21 1025,0 21 961,20-2 160,0 21 64,0 0 0,-1-1 32,21 21-64,-20-1 449,1 1 191,-1-21 609,-20 2 289,0-22-289,0 21-128,-20-19-384,-1-1-257,1-20-352,-20 0-160,21 0-160,-21 0-609,0 0-800,1-20-2211,19-20-9865</inkml:trace>
          <inkml:trace contextRef="#ctx0" brushRef="#br0" timeOffset="123.0069">2183 4312 7559,'39'-21'-4100</inkml:trace>
          <inkml:trace contextRef="#ctx0" brushRef="#br0" timeOffset="295.0179">2201 4451 15118,'0'20'640,"0"-20"161,21 0 1185,-21-20-993,20 20-352,0-20-513,19 20-192,-19-20-865,0 20-1281,0 0-4837</inkml:trace>
          <inkml:trace contextRef="#ctx0" brushRef="#br0" timeOffset="483.029">2560 4113 15758,'0'19'64,"0"2"1090,20 18 383,-20 1-736,18 0-609,-18 19-64,21-19-320,19 0-769,-20 0-1601,-1-1-4677</inkml:trace>
          <inkml:trace contextRef="#ctx0" brushRef="#br0" timeOffset="894.052">2122 4371 4035,'-20'0'6022,"40"0"-5926,1 0 2274,-1-19-1024,0-2-482,-2 2-255,3 19-545,19-21-1089,-20 21-4900</inkml:trace>
        </inkml:traceGroup>
        <inkml:traceGroup>
          <inkml:annotationXML>
            <emma:emma xmlns:emma="http://www.w3.org/2003/04/emma" version="1.0">
              <emma:interpretation id="{B7B361DF-DD3A-492A-9771-A44FE3CF2FD9}" emma:medium="tactile" emma:mode="ink">
                <msink:context xmlns:msink="http://schemas.microsoft.com/ink/2010/main" type="inkWord" rotatedBoundingBox="4283,3770 7085,5420 5573,7989 2771,6339"/>
              </emma:interpretation>
              <emma:one-of disjunction-type="recognition" id="oneOf1">
                <emma:interpretation id="interp5" emma:lang="" emma:confidence="0">
                  <emma:literal>O</emma:literal>
                </emma:interpretation>
                <emma:interpretation id="interp6" emma:lang="" emma:confidence="0">
                  <emma:literal>〇</emma:literal>
                </emma:interpretation>
                <emma:interpretation id="interp7" emma:lang="" emma:confidence="0">
                  <emma:literal>○</emma:literal>
                </emma:interpretation>
                <emma:interpretation id="interp8" emma:lang="" emma:confidence="0">
                  <emma:literal>o</emma:literal>
                </emma:interpretation>
                <emma:interpretation id="interp9" emma:lang="" emma:confidence="0">
                  <emma:literal>@</emma:literal>
                </emma:interpretation>
              </emma:one-of>
            </emma:emma>
          </inkml:annotationXML>
          <inkml:trace contextRef="#ctx0" brushRef="#br1" timeOffset="-17798.017">5001 4471 1889,'0'0'481,"0"0"95,-20 0-95,20 0 736,0 0 384,0 0-127,0 0-449,0 0-160,0 0 63,0 0-95,0 0-256,0 0-33,0 0 65,0 0 64,0 0-1,-20 0-31,20 0-129,0 0-127,0-20 31,0 20-224,-20 0 0,20 0-96,0 0 65,-19 0-33,19 0 32,-20 0-128,20 0 0,-20 0 32,0 0 0,0 0-32,1 0-32,-1 0-32,0 20 32,20-20 32,-20 0-32,-1 0 0,3 0 0,-2 0 0,0 19 0,-1-19 0,-17 0 0,18 20 0,-21-20 0,21 20-32,-19-20 32,19 0 0,-20 20 0,20-20 0,1 0 0,-1 20 0,0-20 0,0 0 0,-1 0 0,3 20 32,18-20 0,-20 0 0,0 0 64,-1 0-96,1 0 128,2 19-32,-3-19-63,1 0 31,0 21-96,0-21 32,1 19-32,-1-19 32,-20 20-33,20-20 33,1 20 33,-1-20-66,20 0 33,-20 19 0,0-19 0,0 21 0,-19-21-32,19 20 64,-1-20-32,1 19 33,-18-19-33,17 21-33,1-2 33,0-19-32,20 21 32,-20-21-64,20 20 96,-19-20-64,19 19 0,-20-19 128,20 20-160,-20-20 32,20 20 64,-20-20-32,20 20-96,-20 0 96,20 0 96,-19-20-480,-1 19 768,20-19-672,0 20 288,-20 0 64,20-20-128,-20 20-32,20 0 160,0 0-32,0-20-64,-20 20 32,20-1 32,-19 2-32,19-2 64,0 1-160,0 20 128,-20-20-32,20 0 0,0-1 32,-20 2-64,20-1 32,0-1 64,0 1-64,-21-1 0,21 2 64,0-1-64,0 0 0,0 19 32,0-19 0,-20 0-64,20 0 32,0 0 0,0-20 0,0 20 0,0-1 32,0 1-64,0-20 32,-18 20 0,18 0 128,0 1-256,0-21 160,0 19-64,-20 1 64,20-1-64,0 1 64,0-20 32,0 21-64,0-1 0,0-1-64,0-19 160,0 20-32,0-1-96,0-19 96,0 21-64,-21-21 65,21 20 31,0-1-160,0-19 160,0 20-192,0 0 96,21-20-97,-21 20 194,0 0-97,0 0 0,20-20 0,-20 19 64,0 1-64,0 0-32,18 0 96,-18 0-96,0 0 32,0-20-32,20 20 64,-20-1-96,0 2 96,21-2-32,-21 1 0,0 20 64,20-20-96,-20-20 32,20 20 32,-20-1-32,0 2 0,19-1 32,-19-1 96,20-19-192,-20 20 64,0 0 0,20 0 0,-20 0 32,0 0-64,20-1 32,-20 1 96,20-20-192,-20 20 96,19 0 0,-19-20 32,20 20-64,-20 1 64,0-2 32,20 0 0,-20 2-128,0-21 224,20 19-224,-20 2 160,0-2-32,20 1-64,-20-20 64,19 20-96,-19 0 96,20-20-32,-20 20 64,20 0 64,-20-1-31,20-19 63,-20 20 0,21 0-32,-21-20-96,20 20 32,-20-20-64,18 20-32,-18 0-32,20-20 64,1 19-32,-1-19 0,-20 20 32,20-20-64,-1 20 32,-19-20-32,20 0 0,0 20 64,-20-20-32,20 20-32,-20-20 64,20 0-32,-1 20 32,-19-20-32,20 0-32,0 0 96,0 19 64,-20-19-224,20 21 128,-20-21-64,19 0 96,1 0-128,-20 19 64,20-19-32,-20 0 64,0 21-32,20-21 0,-20 19 32,21-19-64,-3 0 160,-18 20-160,20-20 96,1 0 1,-21 0-194,20 20 193,0-20-96,-20 0 64,18 20-32,-18-20 33,21 0-98,-1 0 97,-20 20-32,20-20 0,-20 0 33,20 0-33,-20 0 0,19 19 96,1-19-160,-20 0 32,20 0 192,0 20-64,-20-20 32,20 0 64,-20 20-160,19-20 32,-19 0 0,20 0 32,0 0-64,-20 20-32,0-20 96,20 0-192,-20 20 160,21-20-160,-21 0 288,20 20-288,-20-20 128,18 0-32,-18 19-32,0-19 161,20 0-129,-20 20 96,21-20-128,-21 0 0,0 20 32,20-20 0,-20 0 64,0 20-160,20-20 96,-20 0 0,18 0 32,-18 0 32,21 0-32,-21 20 32,20-20 0,0 0-32,-20 0 0,20 0-32,-1 0 32,-19 0-64,20 0 64,0 0-32,-20 0-32,20 0 96,0 0-32,-1 0 0,1 0-32,-20 0 0,20 0 0,0 0 0,1 0 0,-3-20 64,-18 20-32,20 0 64,0 0-224,1 0 160,-21 0-64,20 0 64,-2 0-96,-18 0 96,21 0 0,-21 0-32,20-20 32,0 20 0,-20 0-96,20 0 128,-1 0-160,-19 0 224,20 0-256,0 0 192,-20 0 0,20-20-448,0 20 704,-1 0-224,-19 0-160,20-20 96,0 20-32,0 0-32,0-19-32,1 19 160,-3 0-96,2-20-64,1 20 96,-1-20 0,0 20-32,-2-20-32,-18 0 32,21 20 0,-1-20-32,0 20 64,0-19-64,-1 19 0,1-20 96,0 0-320,0 20 512,0-20-256,-1 20 32,21-20-96,-20 1 96,0-2-96,-1 2 96,1 19-32,0-21 32,1 2-96,-1 19 128,-2-20-64,2 0 96,1 20-192,-1-20 32,0 0 96,-1 0-96,1 1 64,0-1-64,0 0 160,19 0-192,-19 0 96,0 0-32,0 1 32,0-1-256,1 0 480,-3 0-192,-18 20 0,20-20-64,0 0 32,1-20-128,-21 21 96,20-2-32,-2 2 64,-18-21-128,21 20 160,-1 0-128,-20 0 96,20 0 0,0 1 0,-20-21 32,19 20 96,1 0-288,-20 0 127,20 1 66,-20-1-130,0-1 161,20 2-224,-20-1 192,0 0 0,20 1 64,-20-2-160,0 1 64,0 1 97,0-2-1,0 2-32,0-1-96,0 0 64,0 0-32,19 0 0,-19 0-64,0-19 128,0 19-64,0 0 32,0 20 64,0-20-32,0 0-32,0 0 32,0 1-64,0-1 0,0-1 96,0 2 160,0-20-224,-19 19 96,19-1 1,0-18 31,0 19-224,-20-20 96,20 20-32,0-20 32,-20 21 0,20-21 0,-20 20-32,20-20 64,-20 20 0,1-19-128,19 19 256,-20-20-128,0 20 32,0 1 0,-1-1 0,21-20-192,-18 20 128,-2 0 64,-1 1-224,21-22 160,-20 22-160,-18-21 224,17 20-96,1 0-64,-20-20 224,20 20-192,-19 0 160,19 1 65,0-1-578,0 0 1026,1-20-513,-21 20-96,19 1-32,1-1 32,2-1-96,-23-19 96,21 21 0,-19-22 0,-1 22-64,20-21 32,-19 21 32,-1-2 0,0 2 64,1-1-128,-22 0 128,23 0 32,-3 20-64,-18-20-96,19 20 64,0-20-32,1 20 0,-1 0 0,1 0 0,-1-19 97,-1 19-194,3-20 33,-3 20 128,3 0-128,-3 0 0,1 0 0,1 0-96,-1 0-320,1 20-161,19-20-128,-20 19-544,19 1-577,3 0-1505,-2 0-7623</inkml:trace>
        </inkml:traceGroup>
      </inkml:traceGroup>
    </inkml:traceGroup>
  </inkml:traceGroup>
</inkml:ink>
</file>

<file path=ppt/ink/ink2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1T05:53:41.020"/>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E6FA61FB-86FE-4B7F-BA9C-27CE0463F6A0}" emma:medium="tactile" emma:mode="ink">
          <msink:context xmlns:msink="http://schemas.microsoft.com/ink/2010/main" type="writingRegion" rotatedBoundingBox="7563,4471 8694,4471 8694,5107 7563,5107"/>
        </emma:interpretation>
      </emma:emma>
    </inkml:annotationXML>
    <inkml:traceGroup>
      <inkml:annotationXML>
        <emma:emma xmlns:emma="http://www.w3.org/2003/04/emma" version="1.0">
          <emma:interpretation id="{2A963616-444C-44F8-9709-214021C14557}" emma:medium="tactile" emma:mode="ink">
            <msink:context xmlns:msink="http://schemas.microsoft.com/ink/2010/main" type="paragraph" rotatedBoundingBox="7563,4471 8694,4471 8694,5107 7563,5107" alignmentLevel="1"/>
          </emma:interpretation>
        </emma:emma>
      </inkml:annotationXML>
      <inkml:traceGroup>
        <inkml:annotationXML>
          <emma:emma xmlns:emma="http://www.w3.org/2003/04/emma" version="1.0">
            <emma:interpretation id="{C8B33A85-0068-4DA3-AB3D-22012D18A35F}" emma:medium="tactile" emma:mode="ink">
              <msink:context xmlns:msink="http://schemas.microsoft.com/ink/2010/main" type="line" rotatedBoundingBox="7563,4471 8694,4471 8694,5107 7563,5107"/>
            </emma:interpretation>
          </emma:emma>
        </inkml:annotationXML>
        <inkml:traceGroup>
          <inkml:annotationXML>
            <emma:emma xmlns:emma="http://www.w3.org/2003/04/emma" version="1.0">
              <emma:interpretation id="{3E4E32F0-4542-499C-9D8C-ACDF9B1D7226}" emma:medium="tactile" emma:mode="ink">
                <msink:context xmlns:msink="http://schemas.microsoft.com/ink/2010/main" type="inkWord" rotatedBoundingBox="7563,4471 8694,4471 8694,5107 7563,5107"/>
              </emma:interpretation>
              <emma:one-of disjunction-type="recognition" id="oneOf0">
                <emma:interpretation id="interp0" emma:lang="" emma:confidence="0">
                  <emma:literal>以</emma:literal>
                </emma:interpretation>
                <emma:interpretation id="interp1" emma:lang="" emma:confidence="0">
                  <emma:literal>心</emma:literal>
                </emma:interpretation>
                <emma:interpretation id="interp2" emma:lang="" emma:confidence="0">
                  <emma:literal>山</emma:literal>
                </emma:interpretation>
                <emma:interpretation id="interp3" emma:lang="" emma:confidence="0">
                  <emma:literal>M</emma:literal>
                </emma:interpretation>
                <emma:interpretation id="interp4" emma:lang="" emma:confidence="0">
                  <emma:literal>凵</emma:literal>
                </emma:interpretation>
              </emma:one-of>
            </emma:emma>
          </inkml:annotationXML>
          <inkml:trace contextRef="#ctx0" brushRef="#br0">8097 4649 17360,'21'0'96,"-1"-19"897,0 19 288,19-21-864,-39 21-257,20 0-417,0 0-1024,0 0-1666,-20 0-4067</inkml:trace>
          <inkml:trace contextRef="#ctx0" brushRef="#br0" timeOffset="137.0089">8158 4768 13324,'20'21'449,"-1"-21"1825,21 0-705,0 0-800,-1-21-385,1 21-512,-1-19-1089,-19 19-3203</inkml:trace>
          <inkml:trace contextRef="#ctx0" brushRef="#br0" timeOffset="339.021">8575 4471 15566,'0'59'353,"19"-19"992,-19 20 993,0-21-1089,20 21-608,-20-21-513,20 1-160,0 1-449,-20-22-960,20 1-865,0 0-4292</inkml:trace>
          <inkml:trace contextRef="#ctx0" brushRef="#br0" timeOffset="-217.0119">7581 4590 9737,'0'0'1697,"-18"0"-1440,18 0 864,0 0-192,0 0-705,0 0-32,0 19-32,18 21-96,-18-20-64,0 0 64,20-1 32,0 2 32,1-1-32,17-20 129,-17 0 287,-1 0 33,20-20-97,-21-1 33,-19 2 31,20-1-160,-20 0 33,0 1-289,0-2-128,0 21 64,0-19-320,0 19-161,0 19-223,0 2 479,0-2 161,20 40 32,0-18-32,0 18 64,19-18-32,-19-2 32,0 1 0,0 0 193,1-1-33,-21-19-160,0 0 672,0 0-223,-21 0 95,1 0-127,-20-20-225,1 0-64,-1 0-96,20 0-32,-19-20-320,-1 20-128,20-20-769,20 0-1378,-21 0-2882</inkml:trace>
        </inkml:traceGroup>
      </inkml:traceGroup>
    </inkml:traceGroup>
  </inkml:traceGroup>
</inkml:ink>
</file>

<file path=ppt/ink/ink2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1T05:53:03.607"/>
    </inkml:context>
    <inkml:brush xml:id="br0">
      <inkml:brushProperty name="width" value="0.05292" units="cm"/>
      <inkml:brushProperty name="height" value="0.05292" units="cm"/>
      <inkml:brushProperty name="color" value="#0000FF"/>
    </inkml:brush>
  </inkml:definitions>
  <inkml:traceGroup>
    <inkml:annotationXML>
      <emma:emma xmlns:emma="http://www.w3.org/2003/04/emma" version="1.0">
        <emma:interpretation id="{4EE66FCD-8612-4135-B375-FE8D73004C44}" emma:medium="tactile" emma:mode="ink">
          <msink:context xmlns:msink="http://schemas.microsoft.com/ink/2010/main" type="writingRegion" rotatedBoundingBox="15939,8802 20695,8854 20685,9856 15928,9803"/>
        </emma:interpretation>
      </emma:emma>
    </inkml:annotationXML>
    <inkml:traceGroup>
      <inkml:annotationXML>
        <emma:emma xmlns:emma="http://www.w3.org/2003/04/emma" version="1.0">
          <emma:interpretation id="{7FBD26FC-0DD0-4631-951D-8EB6DCBA30B8}" emma:medium="tactile" emma:mode="ink">
            <msink:context xmlns:msink="http://schemas.microsoft.com/ink/2010/main" type="paragraph" rotatedBoundingBox="15939,8802 20695,8854 20685,9856 15928,9803" alignmentLevel="1"/>
          </emma:interpretation>
        </emma:emma>
      </inkml:annotationXML>
      <inkml:traceGroup>
        <inkml:annotationXML>
          <emma:emma xmlns:emma="http://www.w3.org/2003/04/emma" version="1.0">
            <emma:interpretation id="{D82B4288-F481-4E49-8EAD-5B424A0ADEDC}" emma:medium="tactile" emma:mode="ink">
              <msink:context xmlns:msink="http://schemas.microsoft.com/ink/2010/main" type="line" rotatedBoundingBox="15939,8802 20695,8854 20685,9856 15928,9803"/>
            </emma:interpretation>
          </emma:emma>
        </inkml:annotationXML>
        <inkml:traceGroup>
          <inkml:annotationXML>
            <emma:emma xmlns:emma="http://www.w3.org/2003/04/emma" version="1.0">
              <emma:interpretation id="{12F1D493-407F-4780-A16B-72541B0717F2}" emma:medium="tactile" emma:mode="ink">
                <msink:context xmlns:msink="http://schemas.microsoft.com/ink/2010/main" type="inkWord" rotatedBoundingBox="15939,8802 16483,8808 16474,9680 15929,9674"/>
              </emma:interpretation>
              <emma:one-of disjunction-type="recognition" id="oneOf0">
                <emma:interpretation id="interp0" emma:lang="" emma:confidence="0">
                  <emma:literal>x</emma:literal>
                </emma:interpretation>
                <emma:interpretation id="interp1" emma:lang="" emma:confidence="0">
                  <emma:literal>ⅹ</emma:literal>
                </emma:interpretation>
                <emma:interpretation id="interp2" emma:lang="" emma:confidence="0">
                  <emma:literal>X</emma:literal>
                </emma:interpretation>
                <emma:interpretation id="interp3" emma:lang="" emma:confidence="0">
                  <emma:literal>Ⅹ</emma:literal>
                </emma:interpretation>
                <emma:interpretation id="interp4" emma:lang="" emma:confidence="0">
                  <emma:literal>×</emma:literal>
                </emma:interpretation>
              </emma:one-of>
            </emma:emma>
          </inkml:annotationXML>
          <inkml:trace contextRef="#ctx0" brushRef="#br0">16058 9398 11242,'0'0'3267,"21"0"-2530,-21 0 288,20 0 64,0 0 0,-2 20-64,3 1-416,19-21-129,-20 39-192,19-19 33,1-1-97,-1 2 0,-19-1-256,20 0 32,-19-20-64,17 20-224,-38-1-225,20-19-384,-20 0-256,0 0-448,0 0-321,0 0-2306,0-19-5125</inkml:trace>
          <inkml:trace contextRef="#ctx0" brushRef="#br0" timeOffset="195.011">16417 9359 9961,'-21'0'1345,"21"0"-352,-20 0 416,0 20 65,0-1-129,-19 22-544,19-22-321,-20 21-95,21 0-97,-1 0-128,0-20-96,0 20-448,20-21-321,0-19-384,0 20-961,0-20-2690</inkml:trace>
          <inkml:trace contextRef="#ctx0" brushRef="#br0" timeOffset="-17036.9741">15939 8803 32,'0'0'256,"0"0"609,0 0 128,0 0 32,0 0-577,0 0 225,20 0 640,-20 0-673,0 0-447,0 0-65,0 0 416,0 0 129,0 0-33,0 0-31,0 0 0,0 0-1,0 0-191,0 0-257,0 0-160,0 0 0,0 0 64,0 0 0,0 0 96,0 0 128,0 0 193,0 0-65,0 0-31,0 0-225,0 0-64,0 0-96,0 0-32,0 0 32,0 0 32,0 0-32,0 0-128,0 0-385,0 0-1088,0 0-2659</inkml:trace>
        </inkml:traceGroup>
        <inkml:traceGroup>
          <inkml:annotationXML>
            <emma:emma xmlns:emma="http://www.w3.org/2003/04/emma" version="1.0">
              <emma:interpretation id="{0380E56B-F597-4023-AC46-60917928B773}" emma:medium="tactile" emma:mode="ink">
                <msink:context xmlns:msink="http://schemas.microsoft.com/ink/2010/main" type="inkWord" rotatedBoundingBox="16757,9137 17709,9148 17702,9766 16750,9756"/>
              </emma:interpretation>
              <emma:one-of disjunction-type="recognition" id="oneOf1">
                <emma:interpretation id="interp5" emma:lang="" emma:confidence="0">
                  <emma:literal>+</emma:literal>
                </emma:interpretation>
                <emma:interpretation id="interp6" emma:lang="" emma:confidence="0">
                  <emma:literal>十</emma:literal>
                </emma:interpretation>
                <emma:interpretation id="interp7" emma:lang="" emma:confidence="0">
                  <emma:literal>士</emma:literal>
                </emma:interpretation>
                <emma:interpretation id="interp8" emma:lang="" emma:confidence="0">
                  <emma:literal>t</emma:literal>
                </emma:interpretation>
                <emma:interpretation id="interp9" emma:lang="" emma:confidence="0">
                  <emma:literal>七</emma:literal>
                </emma:interpretation>
              </emma:one-of>
            </emma:emma>
          </inkml:annotationXML>
          <inkml:trace contextRef="#ctx0" brushRef="#br0" timeOffset="1010.058">17348 9439 11883,'0'19'1313,"20"-19"-672,21 0 1441,-2 0-545,1 0-512,19 0-577,-19 0-351,0 0-162,-1 0-159,-19 0-609,0-19-1281,-20 19-2946</inkml:trace>
          <inkml:trace contextRef="#ctx0" brushRef="#br0" timeOffset="1204.068">17547 9299 12139,'-19'60'1441,"19"-40"-576,0 19 1249,0 1-32,0 0-769,0 0-800,0 0-417,0-1-96,19-18-320,-19 18-737,20-39-1346,0 20-5220</inkml:trace>
          <inkml:trace contextRef="#ctx0" brushRef="#br0" timeOffset="440.026">16773 9538 15502,'-20'20'545,"20"0"352,0 0 544,0-1-576,0 2-449,0-2-256,20 1-128,-20 20-256,20-20 128,0-20-641,-20 20-512,19-20-929,1 0-2178</inkml:trace>
          <inkml:trace contextRef="#ctx0" brushRef="#br0" timeOffset="765.044">16872 9200 11466,'21'-20'1025,"-1"0"-1121,-20 20 673,20-20 480,-2 20 160,3 0-544,-1 20-385,-20 0-160,20 0-64,-20 0 32,0 0-32,-20 0 0,20-1 64,-20 1 97,-1-20 63,3 0-96,18 20-128,0-20 128,0 0-160,0 0 64,18 20 0,23-20-192,-21 0-544,19 20-513,1-20-641,-20 0-3043</inkml:trace>
        </inkml:traceGroup>
        <inkml:traceGroup>
          <inkml:annotationXML>
            <emma:emma xmlns:emma="http://www.w3.org/2003/04/emma" version="1.0">
              <emma:interpretation id="{C55D6E76-1379-4BC1-A4DF-29DF837E12FD}" emma:medium="tactile" emma:mode="ink">
                <msink:context xmlns:msink="http://schemas.microsoft.com/ink/2010/main" type="inkWord" rotatedBoundingBox="18184,9032 19118,9042 19111,9706 18177,9696"/>
              </emma:interpretation>
              <emma:one-of disjunction-type="recognition" id="oneOf2">
                <emma:interpretation id="interp10" emma:lang="" emma:confidence="0">
                  <emma:literal>X</emma:literal>
                </emma:interpretation>
                <emma:interpretation id="interp11" emma:lang="" emma:confidence="0">
                  <emma:literal>Ⅹ</emma:literal>
                </emma:interpretation>
                <emma:interpretation id="interp12" emma:lang="" emma:confidence="0">
                  <emma:literal>x</emma:literal>
                </emma:interpretation>
                <emma:interpretation id="interp13" emma:lang="" emma:confidence="0">
                  <emma:literal>×</emma:literal>
                </emma:interpretation>
                <emma:interpretation id="interp14" emma:lang="" emma:confidence="0">
                  <emma:literal>ⅹ</emma:literal>
                </emma:interpretation>
              </emma:one-of>
            </emma:emma>
          </inkml:annotationXML>
          <inkml:trace contextRef="#ctx0" brushRef="#br0" timeOffset="1739.1">18182 9319 13612,'0'0'2339,"0"-20"-1507,0 20 225,0 20 64,0 0 353,21 0-513,-1 0-481,18 19-127,-17-18 31,19 18-288,-1-19-32,-19 20 0,20-20-544,-20 0-289,-1 0-608,1-20 224,0 0-929,-20 0-1218,0 0-1632,0 0-3268</inkml:trace>
          <inkml:trace contextRef="#ctx0" brushRef="#br0" timeOffset="1926.111">18460 9279 7142,'-19'20'6438,"19"0"-5765,-20 0 384,20 20 416,-20-1-95,-20 1-674,21 0-479,-1 0-65,0 0-256,0-20-321,20 20-512,-21-1-704,21-19-1442,21-20-3523</inkml:trace>
          <inkml:trace contextRef="#ctx0" brushRef="#br0" timeOffset="2207.1259">18599 9517 13773,'21'0'416,"-1"0"417,0 21 672,-1-21-640,1 0-321,-20 20-287,20 0-225,-20-20 0,0 20-64,-20-1 32,20 2 32,-20-21 96,1 19 160,19-19-128,0 20 97,0-20-289,0 20 32,19-20 96,1 0-128,0 0-353,0 0-640,19 0-993,-19 0-1825,0-20-5894</inkml:trace>
          <inkml:trace contextRef="#ctx0" brushRef="#br0" timeOffset="2525.1448">18798 9081 13388,'40'-20'929,"-20"20"-961,-1 0 384,1-20 930,0 20-257,0 0-705,1 20-320,-21 0-32,0-1 32,0 2-160,-21 18-161,21-19 161,0 20 160,-20-40 32,20 20 128,0-20 225,0 20 63,0-20 193,20 0 31,-20 0-127,21 0-321,17 0-160,-18 19-384,1-19-321,17 0-448,-17 20-1473,-1-20-6311</inkml:trace>
        </inkml:traceGroup>
        <inkml:traceGroup>
          <inkml:annotationXML>
            <emma:emma xmlns:emma="http://www.w3.org/2003/04/emma" version="1.0">
              <emma:interpretation id="{31C47C34-FE7F-4CED-9EA8-3A9BE2A86AD0}" emma:medium="tactile" emma:mode="ink">
                <msink:context xmlns:msink="http://schemas.microsoft.com/ink/2010/main" type="inkWord" rotatedBoundingBox="19553,9219 20132,9225 20126,9761 19547,9754"/>
              </emma:interpretation>
              <emma:one-of disjunction-type="recognition" id="oneOf3">
                <emma:interpretation id="interp15" emma:lang="" emma:confidence="0">
                  <emma:literal>＞</emma:literal>
                </emma:interpretation>
                <emma:interpretation id="interp16" emma:lang="" emma:confidence="0">
                  <emma:literal>〉</emma:literal>
                </emma:interpretation>
                <emma:interpretation id="interp17" emma:lang="" emma:confidence="0">
                  <emma:literal>了</emma:literal>
                </emma:interpretation>
                <emma:interpretation id="interp18" emma:lang="" emma:confidence="0">
                  <emma:literal>4</emma:literal>
                </emma:interpretation>
                <emma:interpretation id="interp19" emma:lang="" emma:confidence="0">
                  <emma:literal>≥</emma:literal>
                </emma:interpretation>
              </emma:one-of>
            </emma:emma>
          </inkml:annotationXML>
          <inkml:trace contextRef="#ctx0" brushRef="#br0" timeOffset="3513.201">19612 9220 10954,'-20'0'1665,"1"0"-479,19 0 1216,-20 0-705,20 0-640,0 0-480,0 0-225,0 0 321,0 20-96,0-20-129,20 20 96,-1-1-63,1 1-289,0 0 0,0 0-160,19 0-64,-19 0 64,20-1-32,-1 1 32,1 1-128,1-2 96,-3-19-64,3 20 64,-21-20-32,-1 0 64,-19 0 0,20 0 0,-20 0 32,-20 0 0,20 0-192,-19 0 128,-21 0 32,19 20-160,-17-20 192,-3 19-192,21-19-32,-19 21 96,-1-21 0,20 20-96,-19-20 96,19 20-737,0-20-288,0 0-641,0 20-288,20-20-2498</inkml:trace>
          <inkml:trace contextRef="#ctx0" brushRef="#br0" timeOffset="3758.2149">20088 9598 10986,'40'0'1569,"-40"0"-1216,0 19 1408,-20 2-255,-19-21-769,-1 19-161,0 1-31,1 0-33,-22 0 193,23 0-225,-3-20-416,2 20-32,19-20-224,0 0-609,20 0-544,0 0-1281,0 0-2756</inkml:trace>
        </inkml:traceGroup>
        <inkml:traceGroup>
          <inkml:annotationXML>
            <emma:emma xmlns:emma="http://www.w3.org/2003/04/emma" version="1.0">
              <emma:interpretation id="{DCA638EC-5194-4789-ACF5-EC82CCA293C6}" emma:medium="tactile" emma:mode="ink">
                <msink:context xmlns:msink="http://schemas.microsoft.com/ink/2010/main" type="inkWord" rotatedBoundingBox="20545,9199 20692,9201 20685,9856 20538,9854"/>
              </emma:interpretation>
              <emma:one-of disjunction-type="recognition" id="oneOf4">
                <emma:interpretation id="interp20" emma:lang="" emma:confidence="0">
                  <emma:literal>1</emma:literal>
                </emma:interpretation>
                <emma:interpretation id="interp21" emma:lang="" emma:confidence="0">
                  <emma:literal>（</emma:literal>
                </emma:interpretation>
                <emma:interpretation id="interp22" emma:lang="" emma:confidence="0">
                  <emma:literal>〈</emma:literal>
                </emma:interpretation>
                <emma:interpretation id="interp23" emma:lang="" emma:confidence="0">
                  <emma:literal>丨</emma:literal>
                </emma:interpretation>
                <emma:interpretation id="interp24" emma:lang="" emma:confidence="0">
                  <emma:literal>Ⅰ</emma:literal>
                </emma:interpretation>
              </emma:one-of>
            </emma:emma>
          </inkml:annotationXML>
          <inkml:trace contextRef="#ctx0" brushRef="#br0" timeOffset="4140.2369">20545 9240 11178,'20'-40'545,"-20"40"1120,0 0 994,0 0-1506,0 20-320,0 0-1,0 19 33,0-19 0,0 20-160,20 0-97,-20 20-31,0-21-193,0 21 65,0 0-257,19-1 0,-19-19-128,20 20-224,0-21-417,0-19-928,-20 0-545,21 0-1794</inkml:trace>
        </inkml:traceGroup>
      </inkml:traceGroup>
    </inkml:traceGroup>
  </inkml:traceGroup>
</inkml:ink>
</file>

<file path=ppt/ink/ink2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1T05:53:16.452"/>
    </inkml:context>
    <inkml:brush xml:id="br0">
      <inkml:brushProperty name="width" value="0.05292" units="cm"/>
      <inkml:brushProperty name="height" value="0.05292" units="cm"/>
      <inkml:brushProperty name="color" value="#FF00FF"/>
    </inkml:brush>
  </inkml:definitions>
  <inkml:traceGroup>
    <inkml:annotationXML>
      <emma:emma xmlns:emma="http://www.w3.org/2003/04/emma" version="1.0">
        <emma:interpretation id="{106C0483-6503-4CEA-84DF-96D69B9C6E23}" emma:medium="tactile" emma:mode="ink">
          <msink:context xmlns:msink="http://schemas.microsoft.com/ink/2010/main" type="writingRegion" rotatedBoundingBox="9140,8644 12686,8562 12706,9415 9160,9496"/>
        </emma:interpretation>
      </emma:emma>
    </inkml:annotationXML>
    <inkml:traceGroup>
      <inkml:annotationXML>
        <emma:emma xmlns:emma="http://www.w3.org/2003/04/emma" version="1.0">
          <emma:interpretation id="{15A2EE9B-8839-4129-90FB-CA6957D3C7E1}" emma:medium="tactile" emma:mode="ink">
            <msink:context xmlns:msink="http://schemas.microsoft.com/ink/2010/main" type="paragraph" rotatedBoundingBox="9140,8644 12686,8562 12706,9415 9160,9496" alignmentLevel="1"/>
          </emma:interpretation>
        </emma:emma>
      </inkml:annotationXML>
      <inkml:traceGroup>
        <inkml:annotationXML>
          <emma:emma xmlns:emma="http://www.w3.org/2003/04/emma" version="1.0">
            <emma:interpretation id="{7E224BA9-B369-4CF3-92F5-ECD6462B994E}" emma:medium="tactile" emma:mode="ink">
              <msink:context xmlns:msink="http://schemas.microsoft.com/ink/2010/main" type="line" rotatedBoundingBox="9140,8644 12686,8562 12706,9415 9160,9496"/>
            </emma:interpretation>
          </emma:emma>
        </inkml:annotationXML>
        <inkml:traceGroup>
          <inkml:annotationXML>
            <emma:emma xmlns:emma="http://www.w3.org/2003/04/emma" version="1.0">
              <emma:interpretation id="{67DEAB77-37D0-4E95-940D-352ED10FBE6A}" emma:medium="tactile" emma:mode="ink">
                <msink:context xmlns:msink="http://schemas.microsoft.com/ink/2010/main" type="inkWord" rotatedBoundingBox="9140,8644 11691,8585 11711,9438 9160,9496"/>
              </emma:interpretation>
              <emma:one-of disjunction-type="recognition" id="oneOf0">
                <emma:interpretation id="interp0" emma:lang="" emma:confidence="0">
                  <emma:literal>X</emma:literal>
                </emma:interpretation>
                <emma:interpretation id="interp1" emma:lang="" emma:confidence="0">
                  <emma:literal>x</emma:literal>
                </emma:interpretation>
                <emma:interpretation id="interp2" emma:lang="" emma:confidence="0">
                  <emma:literal>ⅹ</emma:literal>
                </emma:interpretation>
                <emma:interpretation id="interp3" emma:lang="" emma:confidence="0">
                  <emma:literal>Ⅹ</emma:literal>
                </emma:interpretation>
                <emma:interpretation id="interp4" emma:lang="" emma:confidence="0">
                  <emma:literal>×</emma:literal>
                </emma:interpretation>
              </emma:one-of>
            </emma:emma>
          </inkml:annotationXML>
          <inkml:trace contextRef="#ctx0" brushRef="#br0">10936 8962 13965,'20'39'416,"0"-19"-288,1 0 225,-1 0 864,-2 0 32,2-1-833,21 2-224,-21-2-127,19 1-33,-19 0 0,20 0-161,-1 0-415,1 0-353,-20-20-160,1 0-673,-3 0-1793,-18 0-3299</inkml:trace>
          <inkml:trace contextRef="#ctx0" brushRef="#br0" timeOffset="197.011">11254 8981 9513,'0'40'2338,"-19"0"-1666,19-1 513,-20-18 545,0 38-449,0-19-960,0 0-257,20-21-128,-20 21-481,20-20-480,20-20-1729,-20 0-3332</inkml:trace>
          <inkml:trace contextRef="#ctx0" brushRef="#br0" timeOffset="-1616.092">9150 9041 10345,'0'0'1666,"0"0"-97,0 0-159,0 0 191,0 0-352,0 0-608,0 0-385,0 0 65,20 20 191,0 0-64,19 20-159,1-1-65,-1 1-96,22 0-32,-2-1-32,1 1-64,-1-20-32,1 0-320,-21 0-161,-19-1-223,21-19-321,-23 20-545,-18-20-1024,0 0-1859</inkml:trace>
          <inkml:trace contextRef="#ctx0" brushRef="#br0" timeOffset="-1385.08">9626 9001 14189,'0'0'993,"-19"20"-737,-1-20 128,-20 40 449,1-1 96,-1 1-512,20 20-289,-21-20-128,41 19-257,-18-19-191,18-20-289,0 19-320,0-39-1601,18 20-4517</inkml:trace>
          <inkml:trace contextRef="#ctx0" brushRef="#br0" timeOffset="-1155.067">9885 9260 14669,'20'19'385,"-20"-19"-1,0 40 833,0-20-32,0 20-448,19-21-641,-19 1-96,0 1-256,20-2-192,-20 1-417,20-20-641,0 0-1280,0-20-4806</inkml:trace>
          <inkml:trace contextRef="#ctx0" brushRef="#br0" timeOffset="-815.047">9984 8684 6854,'39'-21'7239,"-19"2"-7207,0-2 32,0 21 32,-20 0 609,21 0 224,-21 21-481,18-21-352,-18 40-64,0-21 64,0 1-96,-18 0 0,18 20 0,-21-40 0,21 20 32,0-1 0,0-19-32,0 20 32,0-20 32,21 0 64,-3 0-95,2 0-33,0 0-129,1 0-832,-1 0-1249,-2 20-1761,3-20-4838</inkml:trace>
          <inkml:trace contextRef="#ctx0" brushRef="#br0" timeOffset="-476.027">10421 9100 11434,'19'21'1474,"-19"-21"-1602,20 0 288,0 0 705,0 0 192,19 0-769,2 0-192,-1 0-160,-1 0-96,-19 0-225,0 0-800,0-21-2082</inkml:trace>
          <inkml:trace contextRef="#ctx0" brushRef="#br0" timeOffset="-260.015">10559 8962 12555,'0'39'833,"21"1"32,-21-20 224,0 19 224,0 1-256,0 0-608,0 0-353,0 0-32,20-1-96,-20-19-224,20 0-705,-2 0-1121,3-20-2210,-1 0-5093</inkml:trace>
          <inkml:trace contextRef="#ctx0" brushRef="#br0" timeOffset="613.035">11373 8623 10537,'0'0'1186,"0"0"-1058,0 0 576,0 0 674,0 21-129,20-21-576,1 19-417,-1-19-64,-2 21-96,3-21 0,-21 0-96,20 19-32,-20-19 0,0 20 96,-20 0 0,20 0 64,-21 0 64,21-20 1,0 20-65,0-20-64,0 19-32,21-19 32,-21 0-192,20 0-225,0 0-319,-20 0-1250,20 0-2786</inkml:trace>
          <inkml:trace contextRef="#ctx0" brushRef="#br0" timeOffset="980.056">11533 9140 4932,'0'20'6246,"19"-20"-5797,-19 20 1152,20-20-256,0 0-320,0 20-320,0-20-321,-1 20-31,1-20 127,0 20-160,-20-20-224,0 20 33,-20-1-97,0 1 0,1 0-32,-21 0 64,20 0-128,20 0 64,-20-1 32,20-19-32,20 20 128,-20-20-96,20 0-64,20 0-705,-21 0-832,21 0-1602,-20 0-4581</inkml:trace>
        </inkml:traceGroup>
        <inkml:traceGroup>
          <inkml:annotationXML>
            <emma:emma xmlns:emma="http://www.w3.org/2003/04/emma" version="1.0">
              <emma:interpretation id="{CE2F360A-9E72-4E5E-854E-2B90C78DDE8A}" emma:medium="tactile" emma:mode="ink">
                <msink:context xmlns:msink="http://schemas.microsoft.com/ink/2010/main" type="inkWord" rotatedBoundingBox="12003,8777 12691,8761 12704,9358 12017,9374"/>
              </emma:interpretation>
              <emma:one-of disjunction-type="recognition" id="oneOf1">
                <emma:interpretation id="interp5" emma:lang="" emma:confidence="0">
                  <emma:literal>二</emma:literal>
                </emma:interpretation>
                <emma:interpretation id="interp6" emma:lang="" emma:confidence="0">
                  <emma:literal>=</emma:literal>
                </emma:interpretation>
                <emma:interpretation id="interp7" emma:lang="" emma:confidence="0">
                  <emma:literal>：</emma:literal>
                </emma:interpretation>
                <emma:interpretation id="interp8" emma:lang="" emma:confidence="0">
                  <emma:literal>三</emma:literal>
                </emma:interpretation>
                <emma:interpretation id="interp9" emma:lang="" emma:confidence="0">
                  <emma:literal>一</emma:literal>
                </emma:interpretation>
              </emma:one-of>
            </emma:emma>
          </inkml:annotationXML>
          <inkml:trace contextRef="#ctx0" brushRef="#br0" timeOffset="1247.071">12009 9021 12748,'40'0'1025,"-21"0"160,1 0 384,20 0-256,-20 0-416,19-20-576,-19 20-257,1 0-225,-1 0-671,-2 0-2211,-36 0-7079</inkml:trace>
          <inkml:trace contextRef="#ctx0" brushRef="#br0" timeOffset="1399.079">12049 9180 13644,'39'20'2211,"1"-20"-1603,-1 0-95,1-20 127,1 20 97,-3 0-737,-17-20-1634,-1 20-3010</inkml:trace>
          <inkml:trace contextRef="#ctx0" brushRef="#br0" timeOffset="1651.0939">12624 8763 14958,'21'20'288,"-21"0"192,0 19 962,0-19 480,18 20-641,-18-1-545,0 21-255,20-20-193,-20 19-128,0 1-192,0 0-544,20-1-898,-20-19-928,0 0-4677</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1T05:53:45.56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69C9A626-D367-4EFB-9A40-D1B3FBD094C5}" emma:medium="tactile" emma:mode="ink">
          <msink:context xmlns:msink="http://schemas.microsoft.com/ink/2010/main" type="writingRegion" rotatedBoundingBox="1914,7460 2757,6993 2983,7401 2140,7867"/>
        </emma:interpretation>
      </emma:emma>
    </inkml:annotationXML>
    <inkml:traceGroup>
      <inkml:annotationXML>
        <emma:emma xmlns:emma="http://www.w3.org/2003/04/emma" version="1.0">
          <emma:interpretation id="{26E81E91-ACF0-4E78-93C1-91A3F94EADDF}" emma:medium="tactile" emma:mode="ink">
            <msink:context xmlns:msink="http://schemas.microsoft.com/ink/2010/main" type="paragraph" rotatedBoundingBox="1914,7460 2757,6993 2983,7401 2140,7867" alignmentLevel="1"/>
          </emma:interpretation>
        </emma:emma>
      </inkml:annotationXML>
      <inkml:traceGroup>
        <inkml:annotationXML>
          <emma:emma xmlns:emma="http://www.w3.org/2003/04/emma" version="1.0">
            <emma:interpretation id="{E7C50F42-5F94-4A7D-AE17-51358B487DAD}" emma:medium="tactile" emma:mode="ink">
              <msink:context xmlns:msink="http://schemas.microsoft.com/ink/2010/main" type="line" rotatedBoundingBox="1914,7460 2758,6994 2983,7401 2140,7867"/>
            </emma:interpretation>
          </emma:emma>
        </inkml:annotationXML>
        <inkml:traceGroup>
          <inkml:annotationXML>
            <emma:emma xmlns:emma="http://www.w3.org/2003/04/emma" version="1.0">
              <emma:interpretation id="{4FD52195-B08F-4DE4-882F-A6BA1027F0EF}" emma:medium="tactile" emma:mode="ink">
                <msink:context xmlns:msink="http://schemas.microsoft.com/ink/2010/main" type="inkWord" rotatedBoundingBox="1920,7470 2090,7376 2283,7725 2113,7819"/>
              </emma:interpretation>
              <emma:one-of disjunction-type="recognition" id="oneOf0">
                <emma:interpretation id="interp0" emma:lang="" emma:confidence="0">
                  <emma:literal>了</emma:literal>
                </emma:interpretation>
                <emma:interpretation id="interp1" emma:lang="" emma:confidence="0">
                  <emma:literal>個</emma:literal>
                </emma:interpretation>
                <emma:interpretation id="interp2" emma:lang="" emma:confidence="0">
                  <emma:literal>y</emma:literal>
                </emma:interpretation>
                <emma:interpretation id="interp3" emma:lang="" emma:confidence="0">
                  <emma:literal>g</emma:literal>
                </emma:interpretation>
                <emma:interpretation id="interp4" emma:lang="" emma:confidence="0">
                  <emma:literal>刂</emma:literal>
                </emma:interpretation>
              </emma:one-of>
            </emma:emma>
          </inkml:annotationXML>
          <inkml:trace contextRef="#ctx0" brushRef="#br0">1944 7471 7815,'0'20'769,"20"-20"704,-20 19 673,0-19-833,0 0-512,19 20-256,-19-20-225,20 0 0,-20 0 65,20 0 31,-20 0-192,20 0-64,-20 0 32,21-20-159,-21 20-66,0-19-63,0-1 32,0 20-224,0-20-192,0 0-257,0 0 160,0 20 65,0-20 31,0 40 481,20 0 97,-2 0 191,23 39 160,-21-18-31,18-1 31,-17-2-96,-1-17 161,0 19 256,-20-20 95,0 0 97,-20-20 0,20 19-256,-41 1-129,23-20-223,-22 0-129,19 0-256,1-20-288,2 20-609,18-19-449,-20 19-1472,20-40-3684</inkml:trace>
        </inkml:traceGroup>
        <inkml:traceGroup>
          <inkml:annotationXML>
            <emma:emma xmlns:emma="http://www.w3.org/2003/04/emma" version="1.0">
              <emma:interpretation id="{28E81072-BA41-4031-BC6D-8DEE1F5A2BD3}" emma:medium="tactile" emma:mode="ink">
                <msink:context xmlns:msink="http://schemas.microsoft.com/ink/2010/main" type="inkWord" rotatedBoundingBox="2262,7331 2494,7203 2598,7391 2365,7519"/>
              </emma:interpretation>
              <emma:one-of disjunction-type="recognition" id="oneOf1">
                <emma:interpretation id="interp5" emma:lang="" emma:confidence="0">
                  <emma:literal>二</emma:literal>
                </emma:interpretation>
                <emma:interpretation id="interp6" emma:lang="" emma:confidence="0">
                  <emma:literal>=</emma:literal>
                </emma:interpretation>
                <emma:interpretation id="interp7" emma:lang="" emma:confidence="0">
                  <emma:literal>下</emma:literal>
                </emma:interpretation>
                <emma:interpretation id="interp8" emma:lang="" emma:confidence="0">
                  <emma:literal>工</emma:literal>
                </emma:interpretation>
                <emma:interpretation id="interp9" emma:lang="" emma:confidence="0">
                  <emma:literal>Z</emma:literal>
                </emma:interpretation>
              </emma:one-of>
            </emma:emma>
          </inkml:annotationXML>
          <inkml:trace contextRef="#ctx0" brushRef="#br0" timeOffset="164.01">2262 7332 11915,'39'0'192,"-19"0"-128,0-20 1057,-20 20-320,40 0-129,-21-20-575,1 20-194,0-20-383,0 20-1282,-20 0-2498</inkml:trace>
          <inkml:trace contextRef="#ctx0" brushRef="#br0" timeOffset="302.0179">2381 7352 4868,'-20'39'6022,"20"-19"-5189,20-20 1633,-1 20-288,1-20-961,0 0-160,21-20-352,-3 20-417,-18 0-384,21-20-1249,-23 20-2147</inkml:trace>
        </inkml:traceGroup>
        <inkml:traceGroup>
          <inkml:annotationXML>
            <emma:emma xmlns:emma="http://www.w3.org/2003/04/emma" version="1.0">
              <emma:interpretation id="{4407340D-A7AA-421D-B83A-817BE82F8CB2}" emma:medium="tactile" emma:mode="ink">
                <msink:context xmlns:msink="http://schemas.microsoft.com/ink/2010/main" type="inkWord" rotatedBoundingBox="2631,7063 2758,6994 2983,7401 2857,7471"/>
              </emma:interpretation>
              <emma:one-of disjunction-type="recognition" id="oneOf2">
                <emma:interpretation id="interp10" emma:lang="" emma:confidence="0">
                  <emma:literal>1</emma:literal>
                </emma:interpretation>
                <emma:interpretation id="interp11" emma:lang="" emma:confidence="0">
                  <emma:literal>/</emma:literal>
                </emma:interpretation>
                <emma:interpretation id="interp12" emma:lang="" emma:confidence="0">
                  <emma:literal>l</emma:literal>
                </emma:interpretation>
                <emma:interpretation id="interp13" emma:lang="" emma:confidence="0">
                  <emma:literal>亻</emma:literal>
                </emma:interpretation>
                <emma:interpretation id="interp14" emma:lang="" emma:confidence="0">
                  <emma:literal>‘</emma:literal>
                </emma:interpretation>
              </emma:one-of>
            </emma:emma>
          </inkml:annotationXML>
          <inkml:trace contextRef="#ctx0" brushRef="#br0" timeOffset="504.029">2758 6994 17904,'0'40'-96,"0"-20"577,0 19 1665,0 1-833,20 0-608,-20 20-513,19-21-64,-19 21-480,20-20-737,0-1-993,0 1-1410,-20-20-9224</inkml:trace>
        </inkml:traceGroup>
      </inkml:traceGroup>
    </inkml:traceGroup>
  </inkml:traceGroup>
</inkml:ink>
</file>

<file path=ppt/ink/ink2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1T05:53:30.042"/>
    </inkml:context>
    <inkml:brush xml:id="br0">
      <inkml:brushProperty name="width" value="0.05292" units="cm"/>
      <inkml:brushProperty name="height" value="0.05292" units="cm"/>
      <inkml:brushProperty name="color" value="#FF00FF"/>
    </inkml:brush>
  </inkml:definitions>
  <inkml:traceGroup>
    <inkml:annotationXML>
      <emma:emma xmlns:emma="http://www.w3.org/2003/04/emma" version="1.0">
        <emma:interpretation id="{87B9D7B1-911F-4D7E-91AC-131C33615CA7}" emma:medium="tactile" emma:mode="ink">
          <msink:context xmlns:msink="http://schemas.microsoft.com/ink/2010/main" type="writingRegion" rotatedBoundingBox="5617,4192 5953,4192 5953,4451 5617,4451"/>
        </emma:interpretation>
      </emma:emma>
    </inkml:annotationXML>
    <inkml:traceGroup>
      <inkml:annotationXML>
        <emma:emma xmlns:emma="http://www.w3.org/2003/04/emma" version="1.0">
          <emma:interpretation id="{673DCBE6-43C7-487E-8F1D-64B3A07D8244}" emma:medium="tactile" emma:mode="ink">
            <msink:context xmlns:msink="http://schemas.microsoft.com/ink/2010/main" type="paragraph" rotatedBoundingBox="5617,4192 5953,4192 5953,4451 5617,4451" alignmentLevel="1"/>
          </emma:interpretation>
        </emma:emma>
      </inkml:annotationXML>
      <inkml:traceGroup>
        <inkml:annotationXML>
          <emma:emma xmlns:emma="http://www.w3.org/2003/04/emma" version="1.0">
            <emma:interpretation id="{92946305-8BC4-4195-8DCC-493809B3EF2B}" emma:medium="tactile" emma:mode="ink">
              <msink:context xmlns:msink="http://schemas.microsoft.com/ink/2010/main" type="line" rotatedBoundingBox="5617,4192 5953,4192 5953,4451 5617,4451"/>
            </emma:interpretation>
          </emma:emma>
        </inkml:annotationXML>
        <inkml:traceGroup>
          <inkml:annotationXML>
            <emma:emma xmlns:emma="http://www.w3.org/2003/04/emma" version="1.0">
              <emma:interpretation id="{7AFBD207-C6CC-4327-AB09-E95D170F80F2}" emma:medium="tactile" emma:mode="ink">
                <msink:context xmlns:msink="http://schemas.microsoft.com/ink/2010/main" type="inkWord" rotatedBoundingBox="5617,4192 5953,4192 5953,4451 5617,4451">
                  <msink:destinationLink direction="from" ref="{F15DB343-C15A-4E8C-9CC1-E69C54E02C28}"/>
                </msink:context>
              </emma:interpretation>
              <emma:one-of disjunction-type="recognition" id="oneOf0">
                <emma:interpretation id="interp0" emma:lang="" emma:confidence="0">
                  <emma:literal>」</emma:literal>
                </emma:interpretation>
                <emma:interpretation id="interp1" emma:lang="" emma:confidence="0">
                  <emma:literal>U</emma:literal>
                </emma:interpretation>
                <emma:interpretation id="interp2" emma:lang="" emma:confidence="0">
                  <emma:literal>丶</emma:literal>
                </emma:interpretation>
                <emma:interpretation id="interp3" emma:lang="" emma:confidence="0">
                  <emma:literal>）</emma:literal>
                </emma:interpretation>
                <emma:interpretation id="interp4" emma:lang="" emma:confidence="0">
                  <emma:literal>ㄩ</emma:literal>
                </emma:interpretation>
              </emma:one-of>
            </emma:emma>
          </inkml:annotationXML>
          <inkml:trace contextRef="#ctx0" brushRef="#br0">5617 4192 9160,'0'0'385,"0"0"-353,0 0 320,0 20-320,0 0 480,0 0 65,20 0-97,-20 20 481,0-21 353,19 21 127,-19-20-352,20 0 384,0 0-544,0-20-128,0 20-321,19-20 161,-19 0-160,0 0-225,19-20-64,-19 20-96,0-20 0,1 0-576,-1 20-641,-20-20-513,18 1-2690</inkml:trace>
        </inkml:traceGroup>
      </inkml:traceGroup>
    </inkml:traceGroup>
  </inkml:traceGroup>
</inkml:ink>
</file>

<file path=ppt/ink/ink2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1T05:53:49.913"/>
    </inkml:context>
    <inkml:brush xml:id="br0">
      <inkml:brushProperty name="width" value="0.05292" units="cm"/>
      <inkml:brushProperty name="height" value="0.05292" units="cm"/>
      <inkml:brushProperty name="color" value="#0000FF"/>
    </inkml:brush>
  </inkml:definitions>
  <inkml:traceGroup>
    <inkml:annotationXML>
      <emma:emma xmlns:emma="http://www.w3.org/2003/04/emma" version="1.0">
        <emma:interpretation id="{0BFAE012-8E85-4BB8-94E3-9FC660295D7E}" emma:medium="tactile" emma:mode="ink">
          <msink:context xmlns:msink="http://schemas.microsoft.com/ink/2010/main" type="writingRegion" rotatedBoundingBox="4810,4659 5895,4839 5793,5453 4709,5273"/>
        </emma:interpretation>
      </emma:emma>
    </inkml:annotationXML>
    <inkml:traceGroup>
      <inkml:annotationXML>
        <emma:emma xmlns:emma="http://www.w3.org/2003/04/emma" version="1.0">
          <emma:interpretation id="{D2C99766-E387-4ACE-9789-37D69CC80DBA}" emma:medium="tactile" emma:mode="ink">
            <msink:context xmlns:msink="http://schemas.microsoft.com/ink/2010/main" type="paragraph" rotatedBoundingBox="4810,4659 5895,4839 5793,5453 4709,5273" alignmentLevel="1"/>
          </emma:interpretation>
        </emma:emma>
      </inkml:annotationXML>
      <inkml:traceGroup>
        <inkml:annotationXML>
          <emma:emma xmlns:emma="http://www.w3.org/2003/04/emma" version="1.0">
            <emma:interpretation id="{648ABA86-309A-48A9-BFFA-8D61CC5070FF}" emma:medium="tactile" emma:mode="ink">
              <msink:context xmlns:msink="http://schemas.microsoft.com/ink/2010/main" type="line" rotatedBoundingBox="4810,4659 5895,4839 5793,5453 4709,5273"/>
            </emma:interpretation>
          </emma:emma>
        </inkml:annotationXML>
        <inkml:traceGroup>
          <inkml:annotationXML>
            <emma:emma xmlns:emma="http://www.w3.org/2003/04/emma" version="1.0">
              <emma:interpretation id="{DDC84082-D356-40B0-A017-1B700449FEEF}" emma:medium="tactile" emma:mode="ink">
                <msink:context xmlns:msink="http://schemas.microsoft.com/ink/2010/main" type="inkWord" rotatedBoundingBox="4810,4659 5895,4839 5793,5453 4709,5273"/>
              </emma:interpretation>
              <emma:one-of disjunction-type="recognition" id="oneOf0">
                <emma:interpretation id="interp0" emma:lang="" emma:confidence="0">
                  <emma:literal>门</emma:literal>
                </emma:interpretation>
                <emma:interpretation id="interp1" emma:lang="" emma:confidence="0">
                  <emma:literal>〗</emma:literal>
                </emma:interpretation>
                <emma:interpretation id="interp2" emma:lang="" emma:confidence="0">
                  <emma:literal>水</emma:literal>
                </emma:interpretation>
                <emma:interpretation id="interp3" emma:lang="" emma:confidence="0">
                  <emma:literal>阝</emma:literal>
                </emma:interpretation>
                <emma:interpretation id="interp4" emma:lang="" emma:confidence="0">
                  <emma:literal>$</emma:literal>
                </emma:interpretation>
              </emma:one-of>
            </emma:emma>
          </inkml:annotationXML>
          <inkml:trace contextRef="#ctx0" brushRef="#br0">4961 4829 3299,'0'0'352,"0"0"225,0 0 544,0-21 256,0 21-128,0-19 545,0 19 320,0 0 96,-20-21-192,20 21-289,0 0-543,0 0-418,0 0-608,0 0-128,-19 21-64,19-21-32,0 19 96,19 2 0,-19-1-64,20-1 0,-20 1 225,20-20-161,0 20 32,1-20-64,-3 0 160,-18 0 64,20 0-128,-20 0 96,20 0 32,-20-20-159,0 20-65,0-20-289,0 20 1,0-19-192,0 19-161,0 0-288,0 0-128,21 0 64,-21 0 320,20 0 417,-20 39 192,0-19 192,18 0 257,3 20-289,-21-1 96,20 1-160,-20-20 128,0 20 0,0-21 96,0 21 225,0-40 95,-20 20 65,-1 1 0,3-21-161,-2 0-224,-1 0-31,-19 0-33,22-21-96,-3 21-192,1-20-128,20 20-161,-20 0-319,20 0-482,0-19-1504,20 19-2499</inkml:trace>
          <inkml:trace contextRef="#ctx0" brushRef="#br0" timeOffset="1825.104">4902 4768 8103,'0'-19'961,"0"19"1345,0 0-384,0 0-545,0 0-320,0 0-32,0 0-224,0 0-288,0 0-1,0 0-192,0 0-159,0 0-129,0 19-96,20 2 96,-20-2-64,19 22 96,1-22 0,0 1-32,21 0 96,-23-20 96,2 20 224,0-20-159,1 0-1,-1 0 32,-2-20 33,3 20-97,-21-20 32,0 0 32,0 1-127,0 19-129,0-20 0,-21-20-160,21 19-193,-18 2 193,-2 19 0,20-20-64,-21 20 0,21 0 64,0 0-160,0 0 31,0 0-63,0 0 32,0 0 128,0 20 96,0-1-32,0 2 32,0-2 64,0 2-96,0 18 128,21 1-64,-21 0 96,20-1-256,-20 1 288,18-20-288,-18 20 95,21-1 97,-21 1 1,0-20-66,0 1 66,0-2 191,0 21 256,0-40-224,0 19-127,0-19 95,0 21 64,-21-21 64,21 0-127,-18 0 63,-2 0-96,-1 0-64,1 0 32,-18-21-96,17 21-96,1 0-32,0-19 32,0 19-32,1 0-32,19 0 64,-20 0 64,20-20-32,0 20 0,0 0-128,-20 0-224,20-20-289,0 20-160,0 0-256,0 0-608,0 0-962,0 0-480,20 0-4292</inkml:trace>
          <inkml:trace contextRef="#ctx0" brushRef="#br0" timeOffset="2885.1639">4803 4729 1153,'0'0'5413,"0"0"-5830,0 0 930,0 0 928,0 0-128,0 0 97,0-21-770,0 21-255,0 0 608,20 0 256,-20 0-673,0 0-480,0 0 1,0-19 191,0 19 160,0 0 65,0 0-33,0 0 129,0 0-1,19 0-512,-19 0-96,0 19 97,0-19 31,0 21-96,20-1 32,-20-20 32,0 19-128,20 2 96,-20-2 64,0 2 0,20-1 0,-20-1-32,20 1-64,-20 0 129,19-20-129,-19 20-32,20-20 64,0 0 32,0 20-32,1-20 0,-3 0 32,2 0-32,0 0 0,1-20 32,-21 20-128,20-20-64,-2 20 0,-18-20 64,0 20-224,21-20 192,-21 1 0,0 19-97,0-20 65,0-1 96,-21 2-160,21-2-64,0 2 128,-18-1-32,18 20 0,-20 0-1,20-21-31,0 21 32,-21 0 0,21 0-32,0 0-64,0 0-1,0 21 97,0-21 64,0 20 0,0-1 32,0 2 0,0-2 0,0 22 0,21-2 32,-21 1-32,0 0 32,20-1 0,-20 21-160,0-20 128,0 19 0,18-18 32,-18-2 32,0-19 160,0 20-64,0-40 64,0 20 129,0-20 127,0 19 129,0-19 127,-18-19-191,18 19-257,-20-20 32,-21 20-224,21-21-64,-19 2 161,19-1-1,-20 20-224,21 0-64,-1 0-33,0 0-287,0 0-449,20 0-768,0 0-482,0 0-1920</inkml:trace>
          <inkml:trace contextRef="#ctx0" brushRef="#br0" timeOffset="261.015">5398 4888 14958,'20'0'1025,"1"0"961,-3-20-865,2 20-673,-20 0-128,21 0-352,-21 0-352,20 0-1442,-20 20-1825,0-20-4037</inkml:trace>
          <inkml:trace contextRef="#ctx0" brushRef="#br0" timeOffset="390.022">5398 4987 9416,'0'40'2499,"0"-40"-2243,20 0 1217,1 0-352,-3 0-352,2 0-577,1 0-1024,-1 0-3525</inkml:trace>
          <inkml:trace contextRef="#ctx0" brushRef="#br0" timeOffset="765.044">5676 4948 10025,'-20'0'641,"20"0"-65,-19 20 833,19-20-352,-20 19 481,20 21-962,0-20-287,20 0-97,-1 20 0,1-21 64,0 2 161,0-2-33,0-19 193,-1 0 95,21 0-31,-20-19-97,0-2 65,-20 2-64,19-1-193,-19 0-64,0-20-96,0 20 65,-19 0 127,-1 1-512,0-1 800,-20 0-608,21 20-256,-1 0-576,0 0-1122,0 0-512,0 0-2819</inkml:trace>
        </inkml:traceGroup>
      </inkml:traceGroup>
    </inkml:traceGroup>
  </inkml:traceGroup>
</inkml:ink>
</file>

<file path=ppt/ink/ink2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1T05:52:28.894"/>
    </inkml:context>
    <inkml:brush xml:id="br0">
      <inkml:brushProperty name="width" value="0.05292" units="cm"/>
      <inkml:brushProperty name="height" value="0.05292" units="cm"/>
      <inkml:brushProperty name="color" value="#0000FF"/>
    </inkml:brush>
  </inkml:definitions>
  <inkml:trace contextRef="#ctx0" brushRef="#br0">1081 66 1697,'0'0'2050,"0"19"-1249,0-19 704,0 0 417,-20 0-384,20 0-417,0 21-289,0-21-191,0 19 0,0-19-65,20 21-63,-20-1-161,0 19-96,20-19-160,-20 20 32,19-1-96,1 21 0,-20-1-64,20 21-32,-20-21 96,0 41 0,0-21 32,20 1 1,-20 19 63,0-19 288,0-1 129,0 1-97,20-1-128,-20-20-95,0 21-33,20-20-128,-20 19-32,0-19 32,19 1-32,-19-2 32,20 1-64,-20 0 32,20-21 32,-20 21 32,0-21 160,0 1 33,21 20-129,-21-21-96,0 1 0,0 0 0,0 20-32,0-21 32,-21 21 32,21-21 32,0 21 32,0-20 97,0 0 127,0 19-224,0-19 0,-20 0 33,20 0-1,0-1-128,0 1 64,0-20-32,-20 20 64,20-21 32,0 2-64,0 18-128,0-19 0,0 20 129,0-20-194,-19-1 98,19 2 63,0-2-64,19 2 0,-19-21 256,0 20 160,0-20-159,0 0 159,0 0-256,0 19 0,0-19 1,0 20-1,20-20 32,0 0-160,1 20-64,17-20 0,-18 0-160,21 0 32,-2 0-289,-19 0-383,20 0-514,-20 0-575,-1-20-1635,1 20-9224</inkml:trace>
  <inkml:trace contextRef="#ctx0" brushRef="#br0" timeOffset="5070.29">2114 47 13965,'-20'-21'320,"20"21"-672,0 0 608,0 0 353,20 0 63,-20 0-31,21 21-257,17-21-224,-17 0-32,-1 0 65,18 0-97,-17 0-96,19 0 32,-20 0-32,-1 0 32,1 0 32,-20 0 0,0 0 32,0 19 32,0-19-32,20 19 0,-20 2 64,0-2 1,0 2-97,20-1 0,-20 19-32,0 1 32,0 0-32,0-1-32,0 21 32,0-21-64,0 21 0,0-19 0,0 18 32,-20 0-64,20 1 64,0-1 0,0 1 0,0 0 64,0 18-128,0-17-64,0-2-33,0 1 129,-20-1 577,20 1-129,0 19-31,-20-19-289,20 0 64,-19 19 128,19-19-96,0 20 1,-20-20-97,0 20 96,20-21-96,-20 20-96,20-19 64,-21 0-64,21 19 32,0-19 0,0-1 32,0 1-64,0-21 0,0 21 0,0 0 0,0-21 32,0 1 0,0 0-64,21 0 0,-21 0 64,0-1-64,0-19 32,0 20 0,20-20 96,-20 0-96,0 20 0,0-21 0,0 1 32,0-20-64,0 20 64,20-1 0,-20 2 0,0-21-64,0 20 96,0-1-32,20-19 0,-20 21-32,0-21 0,0 19 32,0-19-128,0 21 32,0-21 32,0 20 0,0-20-64,0 19 96,19-19 0,-19 20 0,0 0 0,0-20 0,0 20 0,0-20 0,0 0 64,0 20 0,0-20 160,0 0 257,0 0-97,0 0-128,-19 0-31,-1 0 31,-20 0-192,-19-20-32,-2 20-320,2 0-865,-1 0-929,1 20-3780</inkml:trace>
  <inkml:trace contextRef="#ctx0" brushRef="#br0" timeOffset="-764.044">1081 47 8167,'0'19'417,"-20"-19"800,20 0 1089,20 0-544,-20 0-898,20 0-351,-1 0 128,1 0-321,0 0-224,0-19-32,20 19-64,-21 0-160,1-21-577,0 21-896,1 0-1186,-21 0-2146</inkml:trace>
  <inkml:trace contextRef="#ctx0" brushRef="#br0" timeOffset="1234.071">1518 423 2562,'-20'0'8904,"20"0"-7430,-20 0 832,20 0-192,0 0-609,0 0-384,20 0-448,-20 0-289,0 0-127,0 0 95,0 0-128,0 20-64,20-20-128,-1 0-64,21 0-704,-20 0-578,0-20-95,-20 20-289,19 0-544,1 0-1121,0 0-3491</inkml:trace>
  <inkml:trace contextRef="#ctx0" brushRef="#br0" timeOffset="1493.0839">1856 205 10634,'20'-20'1825,"0"1"-960,0 19 769,-20 0-545,0 0-449,0 0 481,0 0-64,0 19-32,0 1-384,0 20-321,0 0-224,0 19-160,0-19-352,0 19-833,19-19-1025,-19 1-2755</inkml:trace>
  <inkml:trace contextRef="#ctx0" brushRef="#br0" timeOffset="2250.129">1676 1000 4516,'0'0'4836,"0"-20"-3554,20 20 1472,-20 0-608,0-21-993,-20 21-480,20-19-225,0 19-384,-20 0-256,0 0 96,20 0 0,-19 19 0,-1 2 64,20-1 32,-20 0 32,20 18 32,0-17 0,20 19-32,-20 0 32,20-1 32,19-19 128,1 0 193,-19 0 63,17-20 1,3 0 31,-2 0 65,-18-20-33,-1 20-191,0-40-65,-20 20-192,-20 1-96,0-21-192,-1 20 0,2 0-321,-22-1-256,21 2-416,-18 19-1729,17 0-7112</inkml:trace>
  <inkml:trace contextRef="#ctx0" brushRef="#br0" timeOffset="2828.1619">1755 1576 6566,'0'20'-192,"0"-20"63,0 0 994,0 0-128,0 21 192,0-21 160,0 0 192,0 20-128,-20-20-96,20 19-288,-18 1-321,18 0-191,-21 0-129,21 0 0,0 19 0,21-19 96,-21 20 64,18-20-31,2 0 63,21-1-32,-21-19 33,20 0-33,-20 0 64,0 0 32,19 0 161,-39-19 256,20-1-33,-20-19-287,0 18-161,-20-18 1,1 19-1,-1-20-224,0 20-128,-21 0-160,2 1-833,-2-1-929,3 20-2562</inkml:trace>
  <inkml:trace contextRef="#ctx0" brushRef="#br0" timeOffset="3448.197">1816 2352 14093,'-20'-20'929,"20"20"-417,0-20 898,0 20-65,0 0-512,0 0-449,0 0 32,0 0 129,0 20-1,20-20-319,-20 20-129,0-1-96,0 2-32,0 18-128,0-19-609,0 0-512,0 20-577,19-21-2178,-19 21-7175</inkml:trace>
  <inkml:trace contextRef="#ctx0" brushRef="#br0" timeOffset="3730.213">1876 2789 11562,'0'0'4933,"0"0"-4741,0 0 1250,-20 0 512,20 20-897,0 0-737,0-1-128,0 2-96,20 18-288,-20-19-513,20 20-1217,-20-20-1377,20-1-6246</inkml:trace>
  <inkml:trace contextRef="#ctx0" brushRef="#br0" timeOffset="-2156.123">246 1278 7623,'0'-20'1313,"0"0"1025,-20 0-96,20 20-544,0-20-545,0 20-480,-20-20-417,20 20-192,-19 0-64,-1 20 0,0-20-128,-1 20 64,1 20-32,2-20 32,-2 19-161,-1 21 33,21-21 96,-20 22 96,40-22 0,-20 1 0,21 0 0,17 1-64,-18-2 32,21-19 96,-21 0 64,19-20 96,1 0 129,-1 0-33,1-20-192,-20 0 0,21 0 161,-23-19 31,2 18-96,-20-19-128,0 0-96,-20-19 0,2 18-64,-23-17-96,21 17 0,-20 2 64,-19 19-128,19 0 95,1 20 97,-2 0 32,21 0-64,-18 40-32,38-21 64,-21 21-32,42-19 32,-21 18 32,38-20 64,-18 2 0,21-1 96,-21-20-32,19 20 65,-19-20-193,20 20-64,-21-20-385,-19 0-672,20 0-2082,0 0-4484</inkml:trace>
  <inkml:trace contextRef="#ctx0" brushRef="#br0" timeOffset="-1839.1051">664 1397 13196,'0'0'1249,"0"0"-1025,20 0 737,0 0 64,-1 0-352,1-20-417,0 20-288,0 0-544,0 0-962,-20 0-3363</inkml:trace>
  <inkml:trace contextRef="#ctx0" brushRef="#br0" timeOffset="-1681.096">684 1497 10505,'20'0'449,"-20"19"800,19-19 737,1 0-769,20-19-640,-20 19-449,-1 0-801,1 0-1569,0 0-3620</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15:40.972"/>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00FF00"/>
    </inkml:brush>
  </inkml:definitions>
  <inkml:trace contextRef="#ctx0" brushRef="#br0">2580 4968 5733,'0'19'1441,"0"-19"-448,0 0 192,0 0 705,0 0-673,0 0-288,0-19-705,0 19 289,0 0-257,0 0 321,0 0-289,0 0 449,18 0-481,-18 0 417,21 0-577,-1 0 512,0 0-640,0 0 513,-20 0-481,19 0 512,1-20-608,0 20 224,0 0 321,0 0-449,-1-20 64,1 20 0,0 0-192,0 0 160,0-20-64,1 20 96,-3 0-64,2 0-64,0-20 128,21 20-128,-23 0 224,23 0-192,-21 0 32,0-20-32,19 20 32,1 0 0,-1-19 0,1-1 0,0 20 0,-1-21 0,2 21 0,17-19 0,-17-2-32,-2 21 64,1-19-96,19-1 32,-19-1 32,0 2-97,-1-1-63,1 0 32,19 1-32,-18 19 32,-1-21 0,-1 2 128,1-1-96,-1 20 160,-19-20-128,20 0 32,-1 0 0,1 0 32,1 20-96,-23-19-97,23-1 97,-1 0 0,-1 0 32,1 0 64,-1 0 0,1 1 0,0-2 0,-1-19 0,1 21 32,-19-1-64,17 0 96,3 0-96,-21 0 32,18-19 0,3 18 0,-21 2 32,19-1 0,-19 0 0,20 1 96,-20-22-128,19 22 96,-19-1-64,21 0 33,-23-20-33,2 20 32,0 1-32,1-2 32,-1 2-32,-2-1 32,23 0-32,-21-20 32,0 20-32,-1 0 128,1 1-64,0-1 32,0-20-32,0 20-32,-1 0 65,1 1-129,0-22-32,20 22 96,-19-1-96,-21 0 288,18 0-256,2 0 128,1 0-32,-1 1 0,-20-1 0,20 0 128,-2 0-63,-18 0 63,21 0-64,-1-19 128,-20 19-64,20 0 97,0 0-65,-20-1 128,19 2-159,-19-1-33,20 1 0,0-22-96,-20 21-32,20-19 64,0 19-64,-1-20 96,1 20 33,0-19-1,-20-1 192,20 20-96,0-20-31,-1 1-1,-19-2-32,20 2-192,0-21 96,1 21-64,-21-21-64,20 20 0,-2 1 96,-18-1-128,0 0-96,20 21 32,-20-2-769,0 21-1505,21-19-2018,-21 19-10058</inkml:trace>
  <inkml:trace contextRef="#ctx0" brushRef="#br1" timeOffset="22882.308">15820 5763 992,'-19'0'3171,"19"-20"-864,0 20 479,0 0-127,0 0-257,0-19-736,0 19-385,0 0-224,0 0 0,0 0-449,0 0-319,0 0-33,0 0-256,0 0 192,0 0-64,0 19 32,0 1 65,0-20-65,0 21-32,0-1 0,0 19 0,19-20-96,-19 2 32,0-1-32,20 19-32,-20-19 32,0 20 0,0-1 64,20 1-192,-20 0 160,20 0-32,0 0 0,-1 20-32,1-21-32,0 0 128,0 21-128,19-20 97,-19 20-33,21-21-32,-21 21 96,18-20-32,-17 19 128,19 1 0,-1 0-192,-19-21 96,0 21 0,20 19-128,-21-19 160,21 0-160,1-1 64,-23 1 64,22-1-96,1 1 0,-2-1 129,1 1-33,-1-1-32,1 2 0,0-2 96,-1 1-128,1-21 32,-1 21-64,22-1 64,-21 1-64,19-20 128,-19 20-160,19-1 96,0-19-64,-19 19 96,19-19-96,-19 0 32,19 20-32,2-21 64,-2 21 32,1-21-128,-1 2 64,0-2-32,1 21 33,-1-20-66,22 0 98,-22-1-65,0 1 128,21 0-224,-21-21 96,0 21 64,22 0-96,-22-1 96,0-18-64,21 18 0,-21-19 32,0 0-32,22 0-32,-22 0 32,20-1 64,1-19-64,-21 21 64,20-21-64,0 0 0,2 0 64,-22 0-128,20 0-32,0 0 96,-18-21 0,18 21-32,0-19-32,1-1-32,-21 0 63,20 0-31,0 0 32,-18 0 64,18-20-64,0 21 64,-19-1-32,19-20 0,-20 0 0,22 1 0,-2-1 0,-20 0 0,20 0-192,2 0 224,-2 1-64,-20-1 96,1 1-160,19-2 160,-20-18-64,2 19 128,-3-19-96,3 19-32,-2-19 32,0-1-96,1 0 160,-1 1-63,2-1-33,-3 0 64,1 1-64,2-1 0,-2 1 64,1-1 32,-1-19-32,2 18-64,-2-18 0,-1 19 128,3-19-64,-22 0 128,21 19-128,-1-20 0,1 1 0,-1 20-96,-18-21 160,18 1-64,-19 0 97,-1-1-1,1 0 0,-1 1 96,21-1-64,-19 1 1,-3 20 31,23-22-96,-22 22 32,1-21-32,19 21-128,-19-1 0,-20 0 32,19 21 32,-19-21-160,0 21 96,0 0-64,-20-2-64,19 1-192,-19 21-513,0-21-993,0 20-704,-19 0-481,-1 20-5958</inkml:trace>
  <inkml:trace contextRef="#ctx0" brushRef="#br2" timeOffset="25991.486">20545 8724 4099,'0'-20'1858,"0"20"-192,-20 0 127,20-19-63,0 19-417,0 0-480,0-21-449,-20 21 353,20 0 160,0-19-224,-19 19-257,-1 0-288,0 0-64,0 19-32,-19-19-128,-1 21-32,20-2 0,-1 21 64,21-20-32,0 0-225,0 19 33,21-19 32,-1 0 128,20-20-32,-1 20 32,1-20 96,19-20 32,-19 0 64,-1 0-32,-19 1 32,0-21 32,-20 20 0,0-20-32,-20 0 128,0 21 224,-19-2-319,-1 2-129,1 19-33,19 0 1,-20 0-32,20 19-128,1-19-160,19 21 95,0-2 65,0 2 128,19 18 32,1-19 0,20 0 32,-20-20-160,19 20-32,-19-20 96,0 0-1,0 0 97,-1 0-32,-19-20 64,0 0 0,-19 20 0,-1-20 64,-20 0 64,20 20-63,-19-19 31,-1 19-64,1 0 192,19 0 96,0 19-224,0-19 0,20 20-64,20 0 64,0 0-31,19-20 95,1 20 160,0-20 96,-1 0-95,-19-20-161,0 20 128,-20-20-32,0 0 33,-20 20-65,0 0-128,-19 0 64,-1 0-64,0 20 128,1-20-128,19 20-192,20 0-128,0 0-352,40-20-161,-21 19-993,21-19-3971</inkml:trace>
  <inkml:trace contextRef="#ctx0" brushRef="#br2" timeOffset="27830.591">20446 8764 416,'0'0'705,"0"0"-33,0 0 513,0 0 97,0 0-129,0 0-96,0 0-193,0 0 1,0 0-192,0 0 64,0 0-225,0 0-288,0 0 1,-20 0 159,20-20-32,-20 20-64,20 0-191,-39 0-65,19 0 0,-21-20 0,-18 20-64,-1-20 32,-19 20 96,0-19 128,0-2 224,-20 21 385,-1-19 64,1-2-288,0 2-321,0-1-32,-1-20 32,20 20-95,-19 1-33,20-1 96,20-1 64,-20 2-64,18 19-191,2-20 31,19 0-64,-19 20-32,-1 0 32,21 0 32,-22 0 0,2 20 96,-1-20 32,21 20 32,-1-20 33,1 0-193,19 19 32,0-19-160,0 0 128,-1 0-32,21 0-32,-18 0-160,18-19-65,0 19-191,0 0-289,0 0 1,0-20-481,18 20-481,-18 0-704,0 0-1730,0 0-2625</inkml:trace>
  <inkml:trace contextRef="#ctx0" brushRef="#br2" timeOffset="28242.613">18620 8267 3395,'0'0'2242,"-21"0"-833,21 0 321,-20 0-161,0 0-384,2 20-352,-3-20-512,-19 0-161,1 0 96,-1 0 160,0 20 161,1-20 224,-22 0-161,23 20-255,18-20-225,-21 19-128,23 1-32,-3-20 64,21 21 32,0-2 192,0 1 65,21 0-1,17-1-64,-17 2-128,19 18-192,-1-19 64,1 0-32,-1 20-224,-19-21-288,0 2-609,0-2-673,0-19-160,-20 21-1313,-20-21-5413</inkml:trace>
  <inkml:trace contextRef="#ctx0" brushRef="#br2" timeOffset="29309.676">17409 8287 10089,'20'-20'320,"-1"0"-256,-19 0 97,0 20 447,-19 0 289,19-19-256,-20 19-513,-21 19-128,3 1 0,-3 0 0,1 0 32,21 20-64,-1-21-32,0 1 64,20 20 64,0-20-32,20 0 64,19-1 160,1 2 32,1-21 65,18 0 95,-19-21-96,-1 2-63,-19-1-97,0 0 128,-20 1 1,0-2-129,-20 1-32,0 1-160,-19-1 0,-1 0-32,-19 20 32,18 0 32,1 20-32,1 0 0,19-20 0,20 19-96,0 1 160,20 1 64,0-2-32,19-19-96,2 0 128,-3 0-64,3 0 0,-1 0 0,-21-19-32,1-2 0,-20 1 129,0 1-161,-20 19-161,-19-20 161,19 20-32,-21 0 0,3 0 0,-3 20 64,21-1 0,1-19 0,19 20-32,0 1 96,0-2 1,39 1-1,-19-20 96,21 0 224,-3 0 129,3-20-1,-21 1 97,-1-2-289,1 1-64,-20 1 97,-20 19-289,1 0 128,-1 0-480,0 0-257,-1 19-640,1 1-1281,20 1-3492</inkml:trace>
  <inkml:trace contextRef="#ctx0" brushRef="#br2" timeOffset="31869.822">17348 8247 5509,'0'0'1025,"0"0"-545,0 0 481,0 0 833,0 0-65,20 0-704,1 0-352,19-20-225,19 20-159,0-19-33,21 19-160,-1-21-96,21 2 32,-21 19-96,20-20-224,0 20 31,0-20-255,21 20-193,-21-20-127,20 0 319,1 0 385,18-19 128,1 19 192,1-20 257,-2 20 319,1-20 321,1 20-160,-22 0 64,1 1-737,-20-1-256,-20 20 32,21-20-32,-20 0 64,-1 20-64,-20-20 32,22 0-32,-22 20 65,20-19-1,-39 19 64,-1-20-32,-19 20-64,0 0-128,-20 0 64,0 0-289,0-20-351,0 20-802,0 0-1440,-20 0-5158</inkml:trace>
  <inkml:trace contextRef="#ctx0" brushRef="#br2" timeOffset="32136.838">20306 7611 11370,'21'0'96,"19"0"-128,-1 0 225,1 0 319,39 19 289,-19-19-417,-1 0-96,0 21 417,-18-1 512,-1-20-160,-1 20-448,-39 0-353,0 0 257,-21-1-129,-37 21-128,17-20-192,-38 0-32,40 0-64,-21-1 32,21 1-448,39 0-865,0 0-1122,0-20-2305</inkml:trace>
  <inkml:trace contextRef="#ctx0" brushRef="#br2" timeOffset="33052.89">21835 7531 9064,'-20'-20'288,"20"20"1442,-19 0-321,-21 0-736,0 0-193,21 20-255,-1 1-1,-20-2-192,40 2 32,0-2-32,0 0 96,40 2 288,-20-1 353,39-20 0,-19 20-32,19-40-193,-19 20 33,19-20-161,-18-1 65,-3 2-193,-38 0 96,0-2-320,-18-19-64,-22 20-160,-19 1 64,-2-1-64,2 20 128,-1 0-64,21 20-96,-1-1 95,20 1 1,20 1 96,0 19 0,20-21 0,20 0 32,-1 2 129,21-21-129,-21 20 0,1-20 64,1 0-64,-41-20 128,18-1-32,-36 2-256,-23 0-32,1-2-32,1 2 63,-1 19 33,0-21-64,21 21 64,-1 0 32,20 21 32,-20-2 32,20 2 224,0-2-192,20 0 64,0-19 32,-1 21-63,21-1-33,-20-20-257,-20 20 65,20-20-32,-20 0-32,0 0-353,-20-20-127,20 0 479,-20-1 257,0 21 97,0-19 159,1 19 64,19-19 129,0 19-33,0 0-64,0 0 1,0 0 95,0 0-224,0 0-159,0 0-130,0 0 1,0 0 32,0 0-128,0 0-64,19 0-256,-19 0-129,0 19-256,0-19-128,0 0-160,0 0-864,0 0-6952</inkml:trace>
  <inkml:trace contextRef="#ctx0" brushRef="#br2" timeOffset="33839.935">21697 7571 6085,'39'0'0,"-39"0"-32,20 0 64,0 0 0,-20 0 801,0 0-128,20 0 256,-20 0 384,0 0-64,0 0-96,0 0-224,-20 0-705,20 0-127,-20 0 127,0-19 0,0 19-64,-19 0-32,-22-21-32,2 21-31,-20-20-1,-20 20-64,0-19-32,-20 19-32,-1-20-32,-19 0 32,1 20 32,-22-20-64,22 0 96,-22 0 0,-18 1 96,-20-1-64,19 0 224,-19 0-288,-1-20-128,1 21-64,0-1 192,-1 0 0,19 0 0,-18 0 64,20 1 224,-1-2 96,20 2-223,0-2-129,40 2 64,0-1-32,60 20 96,-2-20 64,43 20 32,18 0-95,0 0-738,38-20 225,3 20-129,-2 0-384,1 0-768,0 0-1346,-1 0-2947</inkml:trace>
  <inkml:trace contextRef="#ctx0" brushRef="#br2" timeOffset="34141.952">17666 6817 12203,'20'0'-480,"-40"0"63,-19 0 545,-1 20-64,-39-1 577,0 1 384,-2 0 32,2 0 96,20 0-224,19 19-417,20-19-95,1 0-97,19 0 64,19 0 33,21 19-225,19-18-32,2-2-192,-3 2-64,3-21-256,-2 19-417,-39-19-1313,0 0-4036</inkml:trace>
  <inkml:trace contextRef="#ctx0" brushRef="#br2" timeOffset="34293.96">16058 6757 11466</inkml:trace>
  <inkml:trace contextRef="#ctx0" brushRef="#br2" timeOffset="34863.994">16079 6657 11210,'0'0'2082,"-21"0"-1858,21 0-352,0 0-160,-20 0 384,0 21 256,20-2-192,0 2-160,0 18-32,0-19 193,20 0 95,0 0 32,21-20 161,-21 20 287,19-20 65,1-20-192,-1 0-33,1 0 257,-20-20-160,-20 21-257,0-21-96,0 0-128,-40 21 1,20-2-289,-39 21-65,18 0 65,-17 0 0,17 40 0,3-21 32,17 21 64,21 0-32,21-20 128,17 0-64,3 20 128,-1-40 385,19 20-33,0-20-159,-19 0-289,0 0 128,-21-20-128,1 0-128,-20 0-96,-20 0-32,1 0-161,-21 20 97,0-19 224,1 19-128,-1 0 96,1 19 32,19-19 128,0 20-64,20-20 160,20 20 0,0 0 0,-2-20 1,23 20-193,-1-20 0,-21 20-673,1-20-993,0 19-4516</inkml:trace>
  <inkml:trace contextRef="#ctx0" brushRef="#br2" timeOffset="37387.138">20426 8804 8231,'0'-40'1314,"0"20"671,-20 20-223,1-20-865,-1 20-353,0 0 33,-21 20-353,23-20-192,-2 40-32,-1-20 0,21-1 0,0 1-32,21 20 64,17-40-64,-17 20 64,39-20 32,-21 0 0,21 0 0,-21-20 129,1 0 255,-20 0 97,-1 0-97,1 1-256,-20-21-160,-20 20 256,1 0-63,-1 0-225,-20 1-32,-19 19-64,-1 0 64,21 0-33,-1 19 1,1 1-32,39 0 0,0 0 64,18 0 64,3 0 0,19-1 0,-1 1 64,21-20-32,-21 0 65,1 0-1,-20-20 96,0 20 0,-20-19-128,-20-1 32,0 20-192,-39-20 0,19 20-32,0 0 0,1 20 96,-1-20-192,19 20-577,21-1-512,0 1-865,0 0-1410,21-20-6437</inkml:trace>
  <inkml:trace contextRef="#ctx0" brushRef="#br3" timeOffset="39551.2599">20367 8843 9705,'0'-20'1249,"20"20"-224,-20-19 704,0 19-191,19 0-385,-19 0-640,0 0-193,0 0-32,0 0 128,0 0-63,-19 19-129,-1-19-64,-20 20-32,1 0 32,-2 0 33,-19-20-33,21 20 64,-1 0-128,20-1-32,-19-19-128,19 21 0,20-21-288,0 0-481,0 0-384,0 0-833,0 0-705,0 0-1729</inkml:trace>
  <inkml:trace contextRef="#ctx0" brushRef="#br3" timeOffset="39802.276">19989 8843 10281,'0'0'1666,"0"-20"-1570,0 20 96,-19 0 641,19 20 32,-20-20-289,0 20-320,-1 0 1,1 20 159,20-21 65,-18 2-1,18-2 0,0-19-63,18 20-289,2 0 384,1-20-351,19 20-97,-1-20 0,1 0-353,-1 0-159,1-20-641,-20 20-1185,-20 0-2018</inkml:trace>
  <inkml:trace contextRef="#ctx0" brushRef="#br3" timeOffset="40113.2918">19950 8982 7431,'20'0'2114,"-20"0"-1986,0 0 1249,0 0 481,0 0-705,-20 0-769,0 20-64,-1-20 353,-17 20 0,18-20-97,-21 20-384,2-20-63,19 0-65,-20 20-128,20-20-193,1 0-896,19 0-1377,-20 20-1314,20-20-2882</inkml:trace>
  <inkml:trace contextRef="#ctx0" brushRef="#br3" timeOffset="40402.31">19711 8883 13580,'-20'20'96,"1"-20"-192,-1 20 128,20-1 609,-20 2 224,0 18-417,0-19-31,1 0 127,19 20 33,-20-21-289,20 2-160,20-2-32,-1-19 0,1 20 225,0-20-353,0 0-257,19 0-159,-39 0-417,20 0-544,-20 0-769,0 0-1346,0 0-3490</inkml:trace>
  <inkml:trace contextRef="#ctx0" brushRef="#br3" timeOffset="40719.329">19513 9042 5765,'20'-20'4805,"-20"20"-4549,-20 0-769,20 0 33,-21 0 480,3 20 160,-2-20-96,0 0-64,-21 20 416,21-20 962,1 20-225,-1-20-545,0 19-512,20-19-96,0 0-64,0 21-192,0-21-64,20 0-385,0 0-832,-20 19-609,19-19-385,-19 0-1697</inkml:trace>
  <inkml:trace contextRef="#ctx0" brushRef="#br3" timeOffset="41028.346">19373 9022 10441,'-19'-20'129,"-1"20"-354,0 0 289,-20 0 769,21 0 416,-1 0-800,0 20-129,0-20 128,0 20-127,20 0-257,-19 0-64,19-1 32,0-19-96,19 21-32,-19-2 64,20-19 0,-20 20 64,20-20 0,0 20 96,0-20-96,-1 0-256,1 20-449,-20-20-416,0 20-448,20-20-898,-20 0-2561</inkml:trace>
  <inkml:trace contextRef="#ctx0" brushRef="#br2" timeOffset="45075.578">16753 6578 1889,'-20'0'3075,"1"0"-1089,19 0-480,0 0-225,0 0 0,19 0-96,-19 0-64,40 0-256,0 0-417,19 20-223,20-20-129,21-20 0,19 20 0,41-20 0,-2 20 128,40-20 128,41 0-191,-2 20-33,42-19-128,-1 19 32,-1-20 32,-18 20-64,19 0 0,-21-20-32,22 0 32,-21 0 0,19 20-192,-18-20 128,-20 1 128,-22-1 64,-37 20 256,-2-21 0,-20 21-31,-39 0-97,-19 0-128,-21-19-288,-39 19 416,-20 0-288,0 0-192,-20-20-449,0 20-1473,-20-20 32,-20 1 64,1-2-320,-1 21-705</inkml:trace>
  <inkml:trace contextRef="#ctx0" brushRef="#br2" timeOffset="45364.594">21716 6100 7559,'20'0'0,"20"20"-193,-1-20 482,21 0 223,19 0 930,0 20-1,-18-20-192,18 20 193,-20-20-33,1 19-192,-21 2-320,1-2-545,-40 1-288,0 1 0,-20-2-320,-19 21 32,-1-21-32,0 2 31,1 18 161,-1-19-64,20 20-288,20 0-1090,0-21-447,0 1-802,40 0-4772</inkml:trace>
  <inkml:trace contextRef="#ctx0" brushRef="#br2" timeOffset="45796.619">22689 6260 14317,'41'-41'705,"-23"22"-577,2-2 705,-20 2-417,-20-1-224,2 0 0,-23 20-160,21 0-64,-20 0-32,1 20 64,19 0-64,0-1 64,20 2 64,20-2 161,0 22 287,0-41 65,19 19-129,1-19 32,1 0 65,-3 0 352,3-19-225,-41-2-127,0-18-257,0 18-320,-41-18-64,3 19-64,-23 0-224,21 0 544,1 20-320,-1 0 31,20 20 33,1-20 96,19 20-256,19 0 224,1 0 160,20 20-320,-20-21 0,19-19-673,-19 20-897,0-20-2530</inkml:trace>
  <inkml:trace contextRef="#ctx0" brushRef="#br2" timeOffset="46417.654">22530 6219 8359,'20'-19'97,"-20"19"639,0 0 1378,0 0 224,0 0-1249,-20 0-672,1-21-33,-21 21 129,-1 0-225,3-19 0,-23-1 33,-18 0-289,-40 0-32,1-20 64,-22 1-64,-38-1-64,-2 0 64,-37 1-225,-22-2-31,-20 2 96,-18 0 192,-1-21-128,-19 21-1121,-1-2 128,0 1 800,1 1 257,-1-21 96,-1 20 97,21 1 351,-19-2 257,19 2 128,19 20-161,22-22-287,-2 22-129,41-1-352,-1 0 64,41 1 288,19-2-63,40 1-129,-1 20-256,40 0-385,21-19-127,39 19-481,0 0-1058,20 0 1251,19 0 415,22 19-512,-3-19-1249,3 20-3139</inkml:trace>
  <inkml:trace contextRef="#ctx0" brushRef="#br2" timeOffset="46741.672">16455 5027 12491,'-20'-20'289,"2"20"-578,-23 0-159,-18 0 512,-1 20 352,1-20 193,-20 0-385,18 20 64,21 0 289,1-20-257,19 20-63,20 0 31,0 20 96,41-1-96,-3 1-95,23 0-97,-2 0-256,1-1-65,-1 0-223,-19-18-801,-1-1-1122,1-20-3618</inkml:trace>
  <inkml:trace contextRef="#ctx0" brushRef="#br2" timeOffset="47318.706">15801 5126 10409,'0'-39'-64,"-20"19"0,0 20-384,-21-20 480,23 20 1249,-22-20-160,19 20-256,1 20-385,2-20-287,-3 20-129,21 20 32,0-21-32,21 2 96,-3-2 0,23 1 128,-1 1 225,-1-21-1,1 0 1,-1 0 31,-19 0 193,0-21-64,-20 1-321,0 1-160,0-21-64,-20 20-64,0 0-32,-19 0-96,19 20-96,-21 0-96,3 0 128,18 20-128,-1 0 95,21 0 33,0-1 96,21 21 64,19-20 64,-1 1 65,1-21-1,-1 0 256,1 0 97,-20 0 31,-20-21-31,0-18-97,0 18-192,-20 2-64,0-21-32,-19 20-160,-1 20-128,20 0 64,-1 0-320,3 0-769,18 20-609,0 0-384,18 19-1249</inkml:trace>
  <inkml:trace contextRef="#ctx0" brushRef="#br2" timeOffset="52463">14769 7908 4516</inkml:trace>
  <inkml:trace contextRef="#ctx0" brushRef="#br0" timeOffset="80552.607">3195 7253 1473,'0'0'1665,"0"0"-736,0 0 96,0 0 32,0 0 193,0 0-161,0 0-353,0 0 193,0 0 32,0 0-352,0 0-225,0 0-320,0 0 64,0 0-64,0 0 0,0 0 96,0 0 161,0 0 31,0 0 0,0 0-159,0 0 63,0 0-64,0 0-64,0 0 0,0 0 32,0 0-31,0 0-33,0 19 64,0-19-32,0 0-64,0 0 32,0 0-32,19 20 32,-19-20 32,0 20 64,0-20-31,20 20 31,-20 0-64,0-20-32,20 20 0,-20-1-64,20-19 0,-20 20 0,0 0-32,0 0 64,20 0-32,-20-20 64,19 39-64,-19-19 65,20 1-33,-20-2-64,0 2 64,20-2-32,1-19-32,-21 19 0,20 2 32,-2-1 0,2 0 32,-20 0 0,21-20 32,-1 20-64,-20-1 32,20 1-64,-20 0 64,19 0-32,-19 0-32,20 19 32,-20-19-32,20 0-32,-20 0 96,20 0-64,-20 0 0,20-1 0,-1 2 64,-19-1-64,20-1 32,0 1 0,-20 0 32,20 0-128,-20 0 64,20-20 96,-20 20-96,19-20 0,-19 20 0,20-1 32,0 2 0,-20-2-64,20-19 64,-20 20 0,21 0-64,-1 0 161,-20-20-226,18 20 130,-18-20-66,20 20 130,-20-20-129,21 19 64,-21-19-32,0 20 0,20-20 0,0 21 0,-20-21 0,19 19 0,1-19 32,-20 20 32,20-20-160,-20 20 96,20-20 0,0 19 0,-20-19 32,19 0-64,-19 21 32,20-21 0,0 0 0,-20 20 64,20-20-96,-20 0 96,20 19-32,-20-19 32,19 0 64,-19 20-128,20-20 0,-20 0 128,20 20-224,0-20 160,1 0-64,-21 20 96,18-20-160,2 20 64,-20-20 0,21 0 0,-21 0 0,20 0 128,-20 19-224,20-19 160,-2 0-64,-18 0 128,21 0-192,-1 0 0,-20 0 128,20 21 0,0-21-64,-1 0-32,1 0 32,-20 0 0,20 0-32,0-21 64,0 21-128,-1 0 192,1 0 0,0 0-224,0 0 160,1 0-96,-1-19 32,-2 19-32,2 0 32,1-20 32,19 20-32,-22-20 64,3 20-32,19-20 0,-20 20 0,19-20 0,-19 1-32,20-1 64,-21 20-128,21-21 160,-20 2-128,1-1 64,17 0 0,-18 20-32,1-19 128,-1-2-96,-2 1 32,3 20-32,-1-19 64,0-1-96,0 0 64,-1 0-96,1 0 128,0 0-32,0 1 160,0-2-160,-1-18-32,-19 19 64,20 0-96,0 0 64,0 0-128,0-19 224,-20 19-160,21-1 128,-3-18-96,-18 19 0,20-20 0,1 20 0,-21-19 0,20-1 0,0 0 0,-20 1 129,18 19-290,3-20 258,-21 0-65,20 21 0,-20-21 96,0-1 192,20 2-288,-20-1 64,20 20 32,-20 0-128,0 1 32,0-1 64,0 20-64,19-20 32,-19 20 1,0 0-194,0 0-319,0 0-577,0 0-577,0 0-1825,0-20-9705</inkml:trace>
  <inkml:trace contextRef="#ctx0" brushRef="#br0" timeOffset="82254.704">5656 7312 448,'0'0'801,"0"0"576,0-20 705,0 20 96,0 0 96,0 0-736,0 0-513,0 0-225,0 0-191,0 0-129,0 0-287,0 0-97,0 0 64,0 20-32,0-20 128,0 0 64,0 20 33,0 0-97,0 0-64,0-1 64,0 1-31,0 0-97,0 20-96,0-20-32,20 19 64,-20-18-32,0-2-32,20 21 32,-20-21 32,0 22-64,20-21 0,-20 20 32,0-21 0,20 21 0,-20-20 0,19 20 32,-19-21-64,0 21 96,0-20-96,20 0 32,-20 0 32,0-1-64,20 22 96,-20-22 1,20 1-97,-20 0 32,20 0-64,-1 0 64,1 0-32,-20 0 0,20-1 0,1 2 32,-1-2 0,-20 1-32,18 0 32,-18 0 0,20 0-32,-20-20 32,21 20-32,-1-1 0,-20 1 64,20-20-32,-1 21-32,-19-2 32,20-19-32,-20 20 64,20-20-64,-20 20 64,20-20-64,-20 19 128,20-19 32,-1 0 32,1 0-127,-20 0-33,20 0 0,-20 0 0,20 0-64,0 0 128,-20 21-192,21-21 192,-3 0-32,-18 0-96,20 0 96,0 20 0,1-20-128,-1 0 160,-2 0-128,3 0 128,-1 0-128,-20 0 96,20 0-32,0 19 0,-1-19 64,1 0 96,-20 0-192,20 0 64,0 0-32,0 0 32,-1 0-64,1 0 32,0 0 33,0 0-1,19-19-96,-19 19 256,0 0-448,21-20 544,-23 20-256,2-21 0,21 21-32,-21-19 0,19 19 0,-19-20 0,0 0 64,0 1-32,19-2 0,-19 1 64,20 1 65,-20-1-65,-1 0 32,21 0-96,-19-20 0,-1 21 64,18-2-96,-17 2 0,-1-21 160,18 20-128,-17-20 33,-1 20-65,0-19 32,0-1-64,-1-20 64,1 20-32,0-19 0,0 19 96,0-19 224,-20 19-64,19-1-95,1 22 63,0-21-32,0 0-64,1 20 32,-3-19-192,-18 19 32,20-20-64,0 20 96,-20 1 1,0-1-162,0 0 33,0 0 0,0 0 64,0 20 0,0-20-256,0 20-481,0 0-512,-20 0-961,20 0-2338,0 0-7784</inkml:trace>
  <inkml:trace contextRef="#ctx0" brushRef="#br0" timeOffset="83430.772">7701 7272 4644,'0'-19'1569,"0"-1"417,0 20 160,-21 0-288,21 0 96,0-20-289,0 20-1088,0 20-481,0-20 96,0 39-96,21-19-128,-21 20 64,0 0 0,20-1-32,-20 1 64,0 19-31,20 1 31,-20-1-64,0 2 0,20-21 0,-20 19 32,19 1 32,1-21-96,0 21 64,0-21 64,0 2-96,0-22 96,-1 21 96,-19 0 64,20-20 97,0 19-97,0-18-160,-20-2 64,21 21 64,-3-20-96,2-20-31,1 20 31,-1 0-32,0-1 0,-2 1-64,3-20 128,-1 21-64,20-2-128,-21-19 64,1 20 96,0-20-32,0 20-64,0-20 0,-1 0-32,1 19 96,0-19-31,0 0 95,0 0-192,-1 0 0,1-19 96,21 19-96,-21 0 96,-2-20-64,23 20 0,-21-20 64,19 1-128,-19-2 128,0 21-160,20-20 128,-20 1-64,-1 19 64,1-20 0,0 0 32,21 0-64,-23 0 32,2 0-32,0 1 64,1-21-64,-1 20 96,-2 0-64,3-20 128,-1 20-64,0-19 0,0 19 97,-20-20-97,19 20 0,1-20-96,0 0 64,0 1-64,0-1 0,-1 0 96,1-19 0,0 19 192,20-19 97,-40 19-33,19-1 0,1 2-63,0 19-33,-20-20-32,20 20-128,-20 1-128,21-1 64,-21 0-96,0 0 32,18 0-128,-18 0-385,0 20-255,0-19-193,0 19-417,0 0-1312,-18 0-5222</inkml:trace>
  <inkml:trace contextRef="#ctx0" brushRef="#br0" timeOffset="84584.838">9369 7173 960,'0'0'3396,"0"-19"-2051,0 19-96,0 0 385,-20 0 255,20 0-351,0 0-641,0 0-161,0 0-191,0 0 96,0 0 31,0 19-223,0-19-161,0 20 385,20 20-225,-20-20-224,0 19-128,20 1 32,-20 0-96,0-1 32,18 21-64,-18-21 32,21 21-32,-21-20 33,20 20 95,-20-20-96,20 19 96,0-19 32,-20 19-64,20 1 0,19-1-64,-19-18 32,0 18 0,19-19 0,-19 0-64,21 0 128,-3-1-128,-18 1 193,21-20-257,-21 19 128,-1-19 0,21 20-32,-20-20-32,19 0 96,-19-1-96,20 2 64,-20-21-32,19 20-32,1-20 96,-19 0-96,17 19 0,3-19 32,-3 0 0,-17 0 0,19-19 0,-1 19 96,-19-20-32,20-1 129,-20 21-161,19-19 224,1-21-64,-20 21-32,19-2-128,-19 1 64,21-19 65,-21-1 31,19 0 128,-19 0-128,20-19 33,-1-21 31,21-19 0,-21 0-128,21-1 129,-21-20 95,2 21-224,-21 20 160,-20 19 1,18 1-193,-18 19-192,0 20-481,20 1-768,-20-1-1345,0 20-3717</inkml:trace>
  <inkml:trace contextRef="#ctx0" brushRef="#br3" timeOffset="144947.29">22649 6379 2690,'0'0'3748,"0"0"-3556,0 0 96,0 0 96,0 0 417,0 0 320,0 0-288,20-20-128,-20 20 192,0 0-161,0 0-480,0 0-223,0-21-130,0 21-63,0 0-128,0 0-128,0 0-1,0 0-544,0 0-1601,0 0-3492</inkml:trace>
  <inkml:trace contextRef="#ctx0" brushRef="#br0" timeOffset="146504.3789">22788 6359 13516,'-40'-40'1025,"22"40"-480,-3-20-385,1 20 0,0 0 96,0 0 129,0 20-225,1-1-64,19 22-32,0-22 64,0 1 32,0 0 97,19 0 191,21 0 0,-20-20 33,21 0-97,-3-20 1,3 0 31,-3 0-128,-17-19-64,-1 19 65,-20-20-33,-20 0-64,-19 21-128,-2-2 96,1 1-96,-19 20 32,19 0-160,1 20 64,-1 1-64,20-2 0,20 1 32,0 19 32,20-18 32,0-1 96,19-1 1,21-19 31,-19 0-96,-3 0 128,-18 0-96,1-19 96,-1-1-32,-20 20-64,-20-21 33,-1 2-290,-19 19 33,1 0 0,-1 0 64,0 19-32,21 2 96,-1-21 0,20 20-32,0-1 0,0 1 160,20 0-32,19-20-64,-19 0 128,20 0-96,-1 0 33,-19 0-1,-20-20 32,0 20 32,0-20-160,-20 20-128,2 0 0,-3 0 96,1 0-32,0 0-33,0 20 33,20 0-32,0-20 0,0 20-96,20 0-96,0-20-417,0 20-192,1-20-416,-21 19-1666,0-19-4900</inkml:trace>
  <inkml:trace contextRef="#ctx0" brushRef="#br0" timeOffset="147254.422">22590 6498 10634,'20'-40'1089,"-1"40"-1089,-19-20 672,0 20 1058,0 0-225,0 0-1056,0 20-33,0-20-160,0 20-31,0 0-1,0-1 128,-19 1 32,19 0 65,-20 0-65,20 0-224,-20 1 385,0-21-385,20 19-160,0-19 32,0 0 0,0 0 0,0 0-128,0 0-64,0 0-513,0 0 97,0-19-289,0 19-705,0 0-544,0-21 97,0 21 127,0 0 288,-20 0-288,20 0-31,-19 0 511,19 0 1218,0 0 128,0 0 0,0 0 0,0-20 673,0 20 415,19 0-95,-19-20-576,0 20 223,20 0 577,-20 0 0,0-20-32,0 20-352,20 0 160,-20 0 192,0 0 192,0 0-416,0 0-448,0 0-1,0 20-32,0-20-159,0 20-33,-20 0-64,20 1 64,0-21-32,-20 19-95,20 0-65,0 2-32,0-21 32,0 0-257,0 19-287,0-19-737,0 0-513,0-19-1249,-19 19-4804</inkml:trace>
  <inkml:trace contextRef="#ctx0" brushRef="#br0" timeOffset="147502.4359">22450 6557 9769,'0'0'1665,"0"0"-1665,0 0 1378,21 20 479,-21 0-383,0 1-802,20-2-479,-20 0-33,20 2 128,-20-2 96,19-19 65,-19 21 31,20-21-95,0 0-129,0 0-32,-20-21-192,20 21-32,-1-19-608,-19 19-161,0 0-64,0-21-672,0 21-2019,0 21-4483</inkml:trace>
  <inkml:trace contextRef="#ctx0" brushRef="#br0" timeOffset="147919.46">22471 6756 6470,'0'0'1409,"-21"-20"993,21 20-768,0 0-833,-20 0-385,2 20-96,18-20 97,-20 20 95,20 0-192,0-20-63,0 20-97,20-20 128,-20 20 32,18-20-63,2 0 159,1 0-128,-1 0-31,-20 0-65,20-20-64,-20 0 0,0 20-64,0-20-64,0 20-128,-20-20-224,20 20 31,-20 0-95,-1 0-97,21 0-127,-20 20-65,20-20-64,0 0-448,0 20-1025,20-20-673,-20 0-288,21 0-64</inkml:trace>
  <inkml:trace contextRef="#ctx0" brushRef="#br0" timeOffset="148243.479">22430 6776 5028,'0'-20'2563,"-18"20"-1282,18 0-96,0-20 609,0 20-65,0 0-1056,0 0-673,0 20 0,-20 0 0,20-20 0,0 20 0,20 0 32,-20-20 0,18 20 64,2-20 256,1 0 1,-21 0-1,20 0 0,0-20 33,-20 0 95,0 0 1,19 0-129,-19 0 32,-19 1-159,19-2-65,-20 21-64,0-19-288,20 19 64,-21 0-193,21 19-447,-20 2-578,20-2-543,0 1-706,0 0-2081</inkml:trace>
  <inkml:trace contextRef="#ctx0" brushRef="#br0" timeOffset="148502.4929">22430 6817 10986,'-18'-20'1057,"18"20"-897,0 0 256,-20 0 641,20 0 32,-21 20-352,21 0-32,-20 19 64,0-19-321,20 20-160,-19-20-256,19-1 545,0 1-545,0 0 0,0-20 32,0 20-96,0-20-256,0 0-481,0-20-704,0 20-1698,-20-20-1122,20 0-3554</inkml:trace>
  <inkml:trace contextRef="#ctx0" brushRef="#br0" timeOffset="148690.5039">22272 6817 11434,'0'0'961,"0"20"-96,-20-1 576,20 1-31,0 0-642,0 0-479,20 0-97,-20 0-96,20-1 0,0 1 32,-1 0 128,1-20-31,0 0-161,1 0-353,-1 0-287,-2 0-994,-18 0-1056,0 0-1666</inkml:trace>
  <inkml:trace contextRef="#ctx0" brushRef="#br0" timeOffset="149036.5229">22272 7055 5092,'0'0'6599,"0"0"-6503,0 0 576,-20 20 545,20-20-416,0 19-513,0 2-255,0-2-1,20-19 32,-20 21 0,20-21 32,0 0 160,-20 0-64,0 0 128,19-21 65,-19 2-65,0-2-160,0 21-32,0-19 97,-19-1-97,-1 20-224,0 0-193,20 0 97,-20 0-32,0 20-96,20-1-417,0 2-352,0-21-352,20 19-513,-20-19-929,20 0-2434</inkml:trace>
  <inkml:trace contextRef="#ctx0" brushRef="#br0" timeOffset="149627.558">22232 7134 6694,'0'0'320,"-19"0"-416,19-19 1377,0 19 385,19 0-705,-19 0-609,0 0 513,20 0 672,-20 0-672,0 0-384,0 0 255,0 0-127,0 19-321,0-19-192,20 21-32,-20-21-32,0 0-96,20 0 0,-20 0-128,20-21 0,-20 2 128,0-2 96,0 2-32,-20-1 96,20 0 160,-20 0-64,-20 0 65,21 0-97,-1 20 32,0 0-192,0 0-32,0 20 32,20 0 32,0 20 32,0-20-64,20-1-32,0 2-128,20-2 96,-21 2 64,1-21 0,0 19 64,-20-19 96,0 0 96,0-19 32,0 19-255,0-21 31,-20 2-32,20-2 0,-20 2-64,1-1 64,-1-20-64,0 40 0,0-20 96,0 20-321,20 20 65,0-20 160,0 20-64,0 20 96,20-21 0,0 2 0,20-2 32,-21-19-32,1 21-32,0-2 32,0-19 96,0 0-64,-20 0-160,19 0-256,-19-19-1250,-19 19-1857,-1 0-4709</inkml:trace>
  <inkml:trace contextRef="#ctx0" brushRef="#br0" timeOffset="149888.573">22173 7194 3651,'20'-20'5413,"-20"20"-4356,0 0 513,0-19 672,0 19-1025,0 19-929,-20 1-192,20 0 64,-20 20 257,0-21 63,-19 21 129,19-20-1,0 20-191,-1-21-577,21 1 416,0-20-288,0 0-224,0 20-673,0-40-929,21 20-1441,-21-20-5702</inkml:trace>
  <inkml:trace contextRef="#ctx0" brushRef="#br0" timeOffset="150099.585">22033 7174 13292,'0'0'2530,"0"0"-2786,-18 0 256,18 20 769,0 0 480,0 20-640,0-21-417,0 21-128,18-20 32,3 20 128,-1-21-96,0-19 129,0 20-97,-1-20 64,1 0-192,0 0-416,0 0-769,-20 0-1186,20 0-3074</inkml:trace>
  <inkml:trace contextRef="#ctx0" brushRef="#br0" timeOffset="150515.609">21975 7492 6438,'-21'-20'7238,"21"20"-7045,0 0 639,-20-20 738,20 20-513,-18 0-833,18 20-256,0 0 64,0 19-64,0-18 0,0-2-64,18 2 0,2-21 160,1 0-32,-1 0 96,0 0 64,-2-21-96,-18 2 32,21-2 225,-21 1-161,0-19-32,0 19-128,-21 20-96,3-20 32,-2 20-192,0 0 96,-1 20 32,1 0 64,2 0-32,18-1 64,0 1 0,18 1 64,-18-21 0,20 19 288,21-19-128,-41 0 0,20 0-31,-20 0-65,18 0-224,-18-19-609,0 19-993,0 0-2273,-18 0-6087</inkml:trace>
  <inkml:trace contextRef="#ctx0" brushRef="#br0" timeOffset="150745.622">21954 7492 960,'0'0'11884,"0"19"-11788,-20-19 160,2 20 1121,-3 1-95,1 19-706,0-21-352,0 21-64,0-20 97,-19 0-129,19 0-64,0 19 0,0-19-32,20-20-96,-19 20-288,19-20-834,0 0-1280,0 0-1249,0 0-3652</inkml:trace>
  <inkml:trace contextRef="#ctx0" brushRef="#br0" timeOffset="150962.634">21716 7531 12908,'20'0'3715,"-20"0"-3875,0 21 128,0-21 288,0 40 577,0-21-128,0 0-513,0 22-96,0-21 64,0 20 64,20-21-31,0 1-129,0 0 32,-1-20 0,21 0-256,-20 0-417,0 0-672,-20-20-1890,0 20-6406</inkml:trace>
  <inkml:trace contextRef="#ctx0" brushRef="#br0" timeOffset="151409.66">21637 7869 12716,'0'0'896,"0"0"-735,0-19 1280,0-1 481,0 20-1089,0 0-609,0-20-416,0 40 576,0-20-224,-21 20-32,21-1-96,0-19 0,0 20-64,0 0 128,0-20-96,21 0 32,-21 20 0,20-20 32,0-20 65,-20 20-33,20-20 32,-20 0 128,0 20-128,0-19-64,0-1-96,-20 20-128,0 0-128,0 0 128,20 0-1,-21 20 97,3-1 64,-2 1 0,20-20-64,0 20 32,20-20 160,-2 0-256,-18 0 577,21 0-385,-1 0-64,-20 0-32,20-20 32,-20 20-192,0 0-513,-20-20-608,20 20-609,-20 0-288,-1 20-128,3-20-994,18 0-2914</inkml:trace>
  <inkml:trace contextRef="#ctx0" brushRef="#br0" timeOffset="151742.679">21478 7750 11498,'0'-19'1410,"0"-1"-674,0 40 514,0-20-514,0 39-63,-20-19-161,0 40 33,20-21-1,-20 21 33,20-21-225,0 2-159,0-2-97,0-19 32,20 0 96,0-20 32,0 0 0,19 0-159,1 0-258,1-20-479,-23 0-770,3 20-640,-1 0-1697,0 0-6567</inkml:trace>
  <inkml:trace contextRef="#ctx0" brushRef="#br0" timeOffset="152376.715">21438 8108 8872,'-20'0'1313,"20"0"-1281,-19 0 96,19 20 353,-20-20-161,0 20-224,0 0 224,20-1 641,-20 2 289,20-2-642,-19-19-416,19 0 289,19 0-65,-19 0-192,20-19-128,0 19-128,-20-21 64,20 2 0,-20-1-32,20 0 0,-20 20-32,-20 0-64,20 0 224,-20 0 97,0 0 95,0 20-32,20-20-128,-19 20 65,19-20-97,0 0-64,0 0 64,0 0 64,19 0-288,-19 0 64,20 0-32,-20-20 64,20 20 32,-20 0 32,0 0-64,0-20 32,0 20-32,0 0 32,0 0-32,-20 20 32,20-20-64,0 0 64,0 20-64,-20-20 96,20 0 64,-19 19 0,19-19-64,-20 21 65,0-21 63,0 19-128,0 1 32,1 0-192,-1 0 128,0 0-128,20 0-577,0-20-1441,0 0-2178</inkml:trace>
  <inkml:trace contextRef="#ctx0" brushRef="#br0" timeOffset="152650.731">21240 8048 16976,'-20'-19'96,"1"19"-737,19 0 609,0 0 352,0 19-160,0 1-160,-20 20 0,20-20 33,-20 20 255,20 0 32,0-1 0,0 1 1,0-20-65,20 0 0,0-20 32,19 0-191,-19 0-194,0 0-255,19 0-128,-19 0-962,0 0-1665,-20 0-2210</inkml:trace>
  <inkml:trace contextRef="#ctx0" brushRef="#br0" timeOffset="153040.753">21140 8287 13356,'0'-20'1153,"0"20"-1281,-20 20 320,20-20 929,-18 20-352,18 0-641,-20-1-160,20 1-64,0-20 96,20 21-64,-20-21 0,18-21 128,2 21 0,1-20 0,-1 1 64,-20-1 32,20 20-63,-20-20-33,0 20-64,-20 0-193,20 0 129,-20 0 64,-1 20 32,1-20-32,20 20 193,0-20 31,0 19 0,0-19 64,20 0 1,1 0 31,-1 0-288,-20 0 96,20-19-224,-20 19-417,0 0-800,0 0-2210,-20 0-6919</inkml:trace>
  <inkml:trace contextRef="#ctx0" brushRef="#br0" timeOffset="153378.772">21061 8307 10954,'0'20'2050,"-20"-20"-1858,20 19 897,-20-19 673,0 41-737,-19-22-545,19 1-96,0 19-95,-19-18-1,19-1-32,20-1-160,-20-19-32,20 20-64,-20-20-352,20 0 0,0 0 160,0 0-257,0 20 97,0-20-225,0 0-768,0-20-321,0 20-1216,0 0-4037</inkml:trace>
  <inkml:trace contextRef="#ctx0" brushRef="#br0" timeOffset="153660.788">20802 8525 3459,'0'20'2883,"0"-20"-2563,0 0 256,0 0 962,0 0 31,0 20-384,0-20 1,21 0 31,-21 0 0,20 0-320,0 0-257,0 0-383,-1 0-225,1 0-129,0 0-447,0 0-833,-20 0-865,0 0-929,-20 0-2146</inkml:trace>
  <inkml:trace contextRef="#ctx0" brushRef="#br0" timeOffset="153919.8029">20764 8387 13644,'0'39'801,"-20"-19"-769,20-1 160,0 22 1346,0-22-385,0 1-993,20 0-128,-20 0 32,20-20 192,-20 20-127,18-20-1,3 0-256,-21 0-289,20 0-384,-20 0-768,20 0-1026,-20 0-1857,0 0-2723</inkml:trace>
  <inkml:trace contextRef="#ctx0" brushRef="#br0" timeOffset="154194.819">20764 8605 7142,'0'0'417,"0"0"-449,0 0 1281,0 19 416,0-19-1312,0 0-417,0 0-129,0 0 129,0 0 128,0 0-64,0 0-64,-20 0-96,20 21-128,0-21 32,-21 0-161,21 0-351,0 0-1250,21 0-609,-21 0-1311</inkml:trace>
  <inkml:trace contextRef="#ctx0" brushRef="#br0" timeOffset="154323.8239">20802 8624 3651,'-18'-19'3267,"18"19"-1025,0 0-160,-20 0-64,20 0-416,-20 0-898,20 0-640,0 0-448,0 0-705,0 19-865,0-19-1537,0 0-4261</inkml:trace>
  <inkml:trace contextRef="#ctx0" brushRef="#br0" timeOffset="155787.91">19533 9062 7142,'-41'0'3043,"23"0"-2658,-2 20-193,-21-20 1185,21 19 353,-19 21-513,19-20-352,20 20-225,-20-20-159,40 0-193,0-20-256,-1 0 32,21 0 0,21-20-32,-22 0 64,1-20-128,-1 20-32,-19-20 64,0 1-96,-20 19 0,-20-20-32,0 20-289,1 1 129,-21 19 256,-1 0-32,3 19 96,-3 1 32,21 0 0,0 20 96,1-1 65,19-18 159,19-2-32,1 1 33,21-20-193,-21 0 64,18 0-384,3-20 448,-1-20-416,-21 21 64,-19-1-32,20-20 32,-40 20-32,20-19 64,-39 18-192,19 21 192,-21 0-128,23 0 128,-22 0-96,19 21 192,21-2-32,0 1 64,0 0 96,21 20 0,-1-20 65,0-20-1,19 19 32,-19-19-64,0 0 1,0 0-33,-20-19-64,0 19 32,0 0-192,0-20-32,-20 20-224,20 0-64,-20 0 31,20 20-63,-20-20-577,20 19-769,0 2-2401,20-2-8680</inkml:trace>
</inkml:ink>
</file>

<file path=ppt/ink/ink3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0:16:02.136"/>
    </inkml:context>
    <inkml:brush xml:id="br0">
      <inkml:brushProperty name="width" value="0.05292" units="cm"/>
      <inkml:brushProperty name="height" value="0.05292" units="cm"/>
      <inkml:brushProperty name="color" value="#0000FF"/>
    </inkml:brush>
  </inkml:definitions>
  <inkml:trace contextRef="#ctx0" brushRef="#br0">14649 6179 9064,'0'0'801,"0"0"-609,0 21 1185,0 18 417,0 1-96,20 19-641,-20 1-481,0 0-352,20-1-31,-20 21-33,0-21-96,0-19-32,0 0-32,19-20-64,-19 0-160,0 0-289,0-20-384,0 0-736,20 0-1218,-20-40-4644</inkml:trace>
  <inkml:trace contextRef="#ctx0" brushRef="#br0" timeOffset="211.012">14769 6219 13837,'20'60'640,"-20"-20"-255,18 0 223,-18 19 1,20 1-161,-20-1-288,21 22-160,-21-22-448,0 0 31,20-19-63,-20 0-193,20-1-736,-20-19 32,0-20 448,0 0-384,0-20-2883</inkml:trace>
  <inkml:trace contextRef="#ctx0" brushRef="#br0" timeOffset="514.029">14669 6299 14573,'20'0'-128,"-1"0"673,21-20 512,1 20-192,-3 0-161,23 20-480,-22 0-352,-19-1 0,0 22 64,-20 18-320,0-19-65,-20 19 257,0-19 192,0 1 96,1-22 192,-1 21-127,20-21 63,20 2 64,-20-21-96,19 19 0,1 1-95,20 0-194,-20-20-319,19 20-225,-19-20-287,0 0-802,19-20-1665,-39 20-6086</inkml:trace>
  <inkml:trace contextRef="#ctx0" brushRef="#br0" timeOffset="866.049">15026 6060 11498,'20'0'577,"0"0"-33,0 20 513,-20 0 32,0 20-448,0-1-449,0 1-96,0-20-64,0 1 32,0-2 65,0 1-1,0-20 64,0-20 320,19 20-191,-19-19-289,20-22 0,-20 1-64,20 21 0,0-21-64,-20 20 64,21 20 64,-21 0 256,18 0 160,-18 20 225,0 20-289,0-21-192,0 21-192,0 1-32,20-22-160,-20 1-256,0 0-321,20-1-608,1-19-1186,-21 0-3490</inkml:trace>
  <inkml:trace contextRef="#ctx0" brushRef="#br0" timeOffset="1026.059">15305 6140 13708,'0'0'1762,"19"0"-1345,-19 0 1216,20 0-480,20 0-384,-20 0-481,-1 0-384,1 0-448,0-20-738,-20 20-992,0 0-4100</inkml:trace>
  <inkml:trace contextRef="#ctx0" brushRef="#br0" timeOffset="1177.067">15443 5981 10537,'-20'20'1858,"20"0"-641,0-1 641,-19 1-352,19 20-513,0 0-673,-20-20-288,20-1-417,20 21-255,-20-40-609,0 20-2114,19-20-5798</inkml:trace>
  <inkml:trace contextRef="#ctx0" brushRef="#br0" timeOffset="1350.077">15562 6001 10121,'0'0'4837,"0"20"-4261,0-1 930,0 1-449,0 20-481,0 20-352,0-20-224,0-1-704,0 1-1442,0-20-3652</inkml:trace>
</inkml:ink>
</file>

<file path=ppt/ink/ink3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0:18:29.588"/>
    </inkml:context>
    <inkml:brush xml:id="br0">
      <inkml:brushProperty name="width" value="0.05292" units="cm"/>
      <inkml:brushProperty name="height" value="0.05292" units="cm"/>
      <inkml:brushProperty name="color" value="#FF0000"/>
    </inkml:brush>
  </inkml:definitions>
  <inkml:trace contextRef="#ctx0" brushRef="#br0">14192 3497 320,'-19'0'929,"19"0"-129,0 0-95,0 0-64,0 0 127,0 0 33,-20 0-224,20 0-193,0 0-160,0 0-31,0 0 95,0 0 320,0 0 385,0 0 128,0 0 97,0 0-1,0 0-320,0 0-65,0 0-223,0 0-225,0 0-63,0 0-161,0 0-64,20 0-32,-1 0 32,21 0-128,-20 0 32,19 0 32,1 0-128,1 0-160,-3 0-673,-17 0-737,19 0-1345,-20 0-2402</inkml:trace>
</inkml:ink>
</file>

<file path=ppt/ink/ink3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0:22:16.639"/>
    </inkml:context>
    <inkml:brush xml:id="br0">
      <inkml:brushProperty name="width" value="0.05292" units="cm"/>
      <inkml:brushProperty name="height" value="0.05292" units="cm"/>
      <inkml:brushProperty name="color" value="#FF00FF"/>
    </inkml:brush>
    <inkml:brush xml:id="br1">
      <inkml:brushProperty name="width" value="0.05292" units="cm"/>
      <inkml:brushProperty name="height" value="0.05292" units="cm"/>
      <inkml:brushProperty name="color" value="#0000FF"/>
    </inkml:brush>
  </inkml:definitions>
  <inkml:trace contextRef="#ctx0" brushRef="#br0">12009 5822 3587,'20'0'-384,"0"0"-2403</inkml:trace>
  <inkml:trace contextRef="#ctx0" brushRef="#br0" timeOffset="2308.132">22430 5306 640</inkml:trace>
  <inkml:trace contextRef="#ctx0" brushRef="#br0" timeOffset="23562.348">3572 8564 7046,'-20'-20'2531,"0"20"-1987,20 0 385,-20 0-513,1 0-95,19 20 319,-20-20-448,20 20 1,-20 0-1,20-1 192,-21 21 289,21-19 31,-20 18-63,20 1-225,0 0 33,0 19-33,0 1-127,20-1-65,-20 21-128,21-20 32,-1 19-64,0-19-32,-1-21 0,1 21-32,0-21 64,0 2 32,0-22 128,19 21-224,-19-21 193,20 2-65,-21-1-160,1 0 160,20 0 0,-19-1-128,17-19 64,3 0-32,-21 0-64,19 0-32,-19 0 0,20 0-32,-20-19 128,-1-1-64,21 20-32,-20-20 32,19 0 64,-19-1-64,20 2 32,-1-1-64,2 20-32,-1-20 64,-1 1-129,1-2 97,-1 1-32,21 20 64,-21-19 0,-19 19 0,20-20 32,-19 20 0,-1 0-32,-2 0 64,2 0 0,-20 20-64,21-20 96,-21 19-32,20 1 64,-20 1-160,20-2 128,-20 1-32,0 19-32,0-18 0,0 19 64,0-1-32,0 1-32,18 0-96,-18 0 417,21-1-225,-21 1-64,0 0 32,0-1 32,0 1-64,0 0-64,0-20 128,0 20-96,20-1 0,-20 2 128,20-22-64,0 21-160,-1-21 160,1 2-32,-20-1 64,20-1-32,0 1 129,0-20-225,-1 20 160,-19-20-32,20 20-32,20-20-32,-19 0 128,-3 20-256,2-20 192,0 0-32,1 0 32,-1 0-64,19 0 32,-19 0-32,0 0 32,0-20-32,19 20-160,-19-20 64,20 0 32,-21 0 128,1 1-192,0-1 64,0-1 96,0 2-64,1-1 0,-21 0-32,18 1-64,2 19 128,1-21-128,-1 1 32,0 20-64,-2-19 32,23 19 0,-21-20 64,0 20 96,-20-20-32,19 20-96,1-20 64,0 20 0,0 0 96,-20 0-192,20 0 0,-1 0-33,1 20 65,-20-20 32,20 20-64,-20-20 192,0 20-448,20-20 672,-20 19-256,0-19-96,0 20 96,-20 1 97,20-21-97,0 19-96,0-19 128,0 20-128,0 0 96,0-1-256,0 2 416,0-1-64,0-1-32,0 1-64,0 0 0,0 0 32,20 0 32,-20 0 65,0-1-1,0 21-64,0-20 160,0 0-160,0 0-96,0 19-32,0-18 96,0-2-96,20 22-64,-20-22 128,0 21-64,0 0 32,0-20 0,0 19 64,19 1-96,-19 0-64,0-1 64,0 1-32,0 0 64,20-1-32,-20-18 32,0 18 0,20 1-32,-20-20-32,21 20 0,-21-20 64,20 0-32,-2-1 32,2 21-32,1-20 33,-1-20 31,0 20-64,-1-1-64,1-19 96,0 20-64,20-20-33,-21 0 130,21 0-65,0 0 96,-19-20-96,17 20 96,3-19-96,-21-1 0,19 0-96,-19 0-97,0-19 97,0 19 0,-1 0 32,1-20 0,-20 20 96,20 1-32,-20-22 96,0 22-128,20-2 0,-20 2 32,20-21 0,-20 40 0,19-20-64,-19 0 64,20 0-32,0 20 0,0-20 32,0 20-128,-1-19 64,1 19 96,0-20-32,0 20-64,1-20 64,-3 20-32,2 0-96,-20 0-32,21 0 128,-21 0-1,20 0-31,-20 20 96,0-20-64,20 20 96,-20-1-64,0-19 33,0 20 31,18 0-64,-18-20 0,0 20 32,21 0-32,-21 0 0,0 0 0,20-20 0,-20 19-96,20 2 192,-20-2-32,20-19 224,-20 20-32,0 1-32,0-2 1,19 1-161,-19 0 0,0 0-96,20 0 64,-20 0-32,0-1 64,0 1 0,20 20 64,-20-20-32,0-1-32,0 1 32,20 20-64,-20-20-32,0 0 64,20 20 32,-20-21-128,0 21 64,20-19-32,-20-2 64,0 21 97,19-20-129,-19 0 96,0 0-64,20 19 32,0-19-192,-20 0 96,21 0 64,-1 0-128,-2-1 64,2 1 96,1 0-384,19-20 544,-22 20-224,3-20-256,19 20 480,-20-20-224,19 0 0,-19 0 32,20 0-96,-1 0 96,-19 0-96,21-20-64,-23 0 64,22 0 32,-19 20-32,17-20 32,-17 1 32,-1-1-64,0 0 64,19 0 0,-39 0-256,20-19 544,0 19-384,-20-20 160,20 20 64,-20-19-224,0-1 128,20 19-32,-20-19 0,0 1-128,0-1 128,20 0-64,-1 1 64,-19-1-64,20 1-32,0-1 64,0-20 96,1 20-224,-3-20 160,2 1-32,1 19 0,-21-19 32,20 19-64,0 20-32,-20-20 96,18 21-96,-18-1 96,0-1-192,21 2 192,-21-1-160,20 0 64,-20 20 64,20 0-32,-20-19-96,20 19 96,-20 0-97,19 19 65,-19-19 32,20 20-32,0 0-32,-20-1 160,20 2-128,0-1 128,-20-1-160,19 21 96,1-20-64,0 0 96,0 0-64,-20-1 0,20 1 64,-1 0-64,1 0 0,-20 0 32,20 0 0,-20-20 0,21 20 32,-1-20-32,-2 0 0,2 19 0,1-19 0,19 0 0,-21 0 64,1 0 0,0-19 0,0 19-32,0-20 0,-20 0 64,20 20-64,-20-20 65,0 0 63,19 0 32,-19 20 64,0-20-224,0 1-64,0-1 224,0 0-224,0-20 128,0 20-64,0-19-64,0-1 64,0 0-32,0 0 64,0-20-224,20 21 224,-20-21-128,0 20 32,20-19 0,-20 19 0,20-19 0,-20 19 32,21-19-96,-21 18 128,0 22-128,18-21 96,-18 20 32,20-20-32,-20 20-32,20 1-32,1-2 64,-21 2-96,20-1 96,-20 0 0,18 20 0,-18-20-96,0 20 96,21 0-128,-21 0 0,0 0 64,20 0-65,-20 20 129,0-20-32,20 20 32,-20-20 32,20 20-32,-20-1 0,19-19-32,-19 21 64,20-2-96,-20 1 128,0 0-64,20 0 0,-20 20-32,20-20 32,-20-1 0,20 1 0,-20 1 0,19-2 0,1 1 0,0 0 0,0-1 0,0-19 0,-1 21 32,1-21-32,-20 0-32,20 0 128,0 0-64,-20 0 1,21 0-1,-3 0 32,-18 0-32,20-21-32,1 21 0,-1-19 0,0 19 32,-2-20 0,3 0 96,-1 1-128,-20-2 64,20 21 0,-20-20 0,20 1 96,-20-1-64,20 0 128,-20 0-95,0 0-1,0 0 32,0-19-224,0 18 64,0-18 32,19-1-64,-19 0 64,0 21-96,0-21 96,0-20-32,0 20-64,0 1 128,0-1-96,0-20-96,0 21 96,0-2 32,20 2 32,-20 19-160,0-20 224,0 20-160,0 1 128,0-1-96,20 0-32,-20 0-1,20 20 1,-20-20-32,20 20 32,-1-20 64,-19 20-96,20 0 32,-20 0 96,0-20-64,0 20 0,0 0 32,0 0 32,20 0-96,-20 0 32,0 0 32,0 0 0,0 20-96,21-20 128,-21 20-160,20 0 32,-20-20 96,18 20-32,-18 0-32,0 0 192,20-1-224,-20-19 160,21 20-160,-21 0 96,0 0-128,20-20 128,-20 0-65,0 20 97,20-20 1,-20 0-98,0 0 97,19 0-32,-19 0-32,0 0 32,0 0 32,20 0 97,-20 0-258,0 0 194,0 0 31,0 0-96,20 0 32,-20-20 32,0 20-32,0-20-32,0 20 64,20-20-64,-20 20 32,0-20-64,0 20 160,0-19-160,0-1 64,0 20 32,0-20-64,0 0 32,0 0 32,0 0-64,0 0 0,20 1 32,-20-21 0,0 20-32,0-20 64,0 0 0,0-19 0,0 19 0,0-20-32,0 1-32,0-1-32,-20 1 0,20-1 0,-20 0 96,20 0-160,0 21 64,0-21 32,-20 1-32,20 19-64,0 0 160,0 0-128,0 1 32,0 19-32,0 0-256,-20 0-193,20 0-127,0 20-642,0 0-1953,0 20-4740</inkml:trace>
  <inkml:trace contextRef="#ctx0" brushRef="#br0" timeOffset="34901.996">7463 11783 2466,'-20'-19'2402,"20"19"-224,0 0-608,0 0-129,-20 0 96,20 0-63,0 0-513,-20 0-321,20 0-159,-20 0-289,1 19-192,19 1 0,-20 0 0,0 0 0,20 20-32,0-21-32,0 2 64,0-21-64,20 19 32,0-19-32,-1 0 32,1 0 0,0 0 0,0-19 32,0 19 0,-1-21 0,1 21-32,-20-19 64,0-1 32,0 0-32,0 0 32,-20 0-32,20 0 32,-19 1-96,-1 19 32,0 0-64,0 19-32,20 1 96,-20 20-64,20-20-32,0 19 64,20-18-417,0-21-1729,0 19-2498</inkml:trace>
  <inkml:trace contextRef="#ctx0" brushRef="#br0" timeOffset="42168.412">15820 9260 3619,'0'0'3043,"0"0"-801,0 0-512,0 0-353,0 0-256,0 0-384,0 0-161,0 0 65,0 0 31,0 0-127,0 19-161,0-19 1,0 20-33,20-20-128,-20 20 64,0 0 1,0-20 31,0 20-32,0 0 33,20-20 63,-20 19-96,0 1-64,0-20-63,20 21-33,-20-2 64,0 1-160,20 0 64,-20-1 32,19 2 0,-19-1 0,0 0 97,20 0-193,-20 20 0,20-21 128,-20 21-320,20-20 576,-20 0-224,0 19 0,21-19-31,-21 20 63,0-20-96,0 19-64,18-18 0,-18 18 96,20 1-128,-20-20 64,20 20-64,-20-1 129,21-18 63,-1 18-32,0-19-32,-2 20-32,3-1-64,-1-19 96,0 20-128,19-20 65,-19 19-97,0 1 64,20-20 0,-21 20-32,21-1 96,-20 1-64,19 1 0,1-2 96,-19 0-128,17 2 32,3-2-64,-1 1 64,-1 0-64,1-21 64,-1 21-32,1 0-32,0 0 32,-1-21-32,2 21 64,-1 1 32,19-2-96,-19-19 0,19 20 0,-19-1 97,-1-19-65,21 20-64,-21-1 0,2-19 64,17 20-32,-17 0 32,18-21 32,-19 21-64,19-19 0,1 19 96,-1-21-32,-18 21-128,18-20 192,1 20-32,-1-21 32,0 21-224,1-20 64,-1 20 64,20-21 0,-18 21-32,-2-20 32,1 0 64,19 0 0,-20-1 32,20-19-64,-18 21 65,18-21-129,0 19 96,1-19-32,-1 19-160,0-19 96,1 0 32,19 0 0,-20 0 0,20-19-32,-18 19-64,18 0 128,0 0-64,-20 0 32,20-19 0,1-2 0,-1 2-96,0 19 192,0-20-160,-20 0-32,2 20 160,18-20-192,-20 0 64,0 0 96,0 1 0,21-21-32,-21 20-32,20 0 64,-18-19 64,18-1-224,-20 20 96,0-20 96,0 0-96,2 0 0,-2 0 0,0 1-96,-20-1 0,21 0 64,-1 1 96,0-1-64,0 1 128,-18-1-192,18 0 64,-20 1 64,21-2-32,-21 1 0,0 1 64,2-1-64,-2-20 96,-19 21-160,19-21 160,1 1-128,-1 19 129,2-19-129,-2-1-65,0 0 130,-19 0-65,19 1-32,-19-1 64,19 1 32,-39-1 96,20-20 32,-19 21-32,17-1 32,-17 20 161,-1 0-257,0 1-32,-20-1-96,0 20 0,0 0-225,18-19-287,-18-1-417,0 20-128,0-19-32,0 18-673,21 2-672,-21 19-3588</inkml:trace>
  <inkml:trace contextRef="#ctx0" brushRef="#br1" timeOffset="48967.801">16038 9916 8295,'0'0'1538,"0"-21"-705,0 21 1313,0-19-96,0 19-481,-20 0-480,20-20-384,-18 20-225,18 0-127,-21 0-289,21 0-96,-20 20 0,0-20 32,20 19-32,0 2-33,20-2 130,-20-19-33,20 20 64,1-20-32,-21 0 96,18 0-32,2 0 32,-20-20 96,0 20-192,0-19 33,-20-2-65,2 21-129,-3 0 1,1 0-192,0 0 448,0 0-160,20 0-160,0 21 64,0-21 160,0 0-32,20 19-32,-20-19 0,20 0 96,0 0-64,-20 0-64,21 20-32,-21-20-1153,0 0-1666,0 0-4804</inkml:trace>
  <inkml:trace contextRef="#ctx0" brushRef="#br1" timeOffset="49212.815">16038 9975 2562,'0'0'12588,"-20"0"-11531,20 0 448,0 0-31,0 0-674,20 20-319,-20 0-193,41 20-192,-21-1 0,18 1 0,3 19-96,-1-18 32,-1-2-224,1 1-32,-1-20-160,-19 19-1,0-18-223,0-21 191,-20 19-319,0-19-706,0 0-608,0 0-1217,0 0-3043</inkml:trace>
  <inkml:trace contextRef="#ctx0" brushRef="#br1" timeOffset="49443.828">16336 10253 7174,'-19'0'5990,"19"0"-5381,0 0-129,0 20 801,19 0-64,1 0-384,0 20-481,0 0-255,1-1-1,-3 1-32,2-20 32,-20 20 0,0-1 224,-20-18 129,2-2 223,-3 1-159,-19-20-129,1 20-192,-1-20-288,20 0-480,-19 0-577,39 0-1186,0 0-3778</inkml:trace>
  <inkml:trace contextRef="#ctx0" brushRef="#br1" timeOffset="49933.856">16435 10631 10281,'-18'-20'1378,"18"20"31,0 0 192,0 0-63,0-19-97,0 19-736,-21 19-481,21-19 64,-20 20-63,0 0-65,20 20-160,0-20 64,0-1-32,20 1 160,0 0 64,1-20 193,17 0 63,-18-20 33,1 20-161,-21-20-64,20 1-127,-20-1-65,-20-1-96,20 2-64,-21 19-129,1 0 1,0 0 32,2 19 32,-3 2-192,21-1-161,0-1-63,21 1 64,-3 0-97,2-20-416,0 20-801,1-20-1665,-1 0-1954</inkml:trace>
  <inkml:trace contextRef="#ctx0" brushRef="#br1" timeOffset="50165.869">16555 10730 9416,'-21'0'2435,"3"-19"-257,18 19-128,0 0-641,0 19-608,18-19 0,3 20-97,19 0-512,19 20-95,1-1-1,-1 1-64,0-20 32,2 20-128,-3-1 32,3-18-225,-22-2 97,1 1-64,-20 1 128,0-2-256,-20-19-449,0 0-128,0 0-576,0 0-2115,0 0-3619</inkml:trace>
  <inkml:trace contextRef="#ctx0" brushRef="#br1" timeOffset="50396.882">16972 10869 15438,'-21'0'-32,"21"20"192,0 0 673,21 20-64,-1-20-289,0 20-159,19-1-193,1 1 0,-20-20-128,0 20 32,-1-20 32,-19 0-96,0-1 320,-19 1 193,-21-20 31,0 20-416,1-20-96,-22 0-224,43 0-929,-22 0-1826,19 0-8200</inkml:trace>
  <inkml:trace contextRef="#ctx0" brushRef="#br1" timeOffset="50836.908">17269 11247 14317,'-20'-20'737,"20"20"-769,0-20 256,0 20 352,0 0 1,0 20-257,0-20-63,0 20-97,0 0-96,0 0-32,0-1 0,20-19 32,-20 0 96,20 0 64,-20 0 193,0 0-97,0 0 0,0-19 97,0-1-33,0 0-64,-20 20-160,20-20-224,-39 20 0,19 0-32,0 20 0,0 0 96,20-20-128,0 20 0,0-1-481,20 1-672,20 0-1730,-21 0-5285</inkml:trace>
  <inkml:trace contextRef="#ctx0" brushRef="#br1" timeOffset="51246.9309">17368 11306 1889,'-20'20'14830,"20"-20"-14285,0 20-1,20 0 97,21 0 256,18 19-289,1-18-447,-1 19-97,20-21 64,0 21-160,2-20-96,-22 0-225,20 0 161,-19 0-1057,-21-20 800,1 0-1889,-40 0-512,0 0 1152,0-20-608,-40 0 1537,21 0 865,-21 0 833,0 1 1057,1-2-705,19 2-128,0-2-128,0 21-320,20 0-353,0 0 33,0 21 543,20-2-319,20 2-161,-20 18 257,19-19 0,-19 20-65,0-20-351,-20-1-33,-20 1 128,0 0-63,-19 0-97,-1 0-224,0 0-128,1-20-321,-1 19-960,19-19-2147,1 0-9704</inkml:trace>
  <inkml:trace contextRef="#ctx0" brushRef="#br1" timeOffset="52407.996">18182 11704 7463,'-38'0'5092,"17"-20"-3939,21 20 193,0 0-97,-20 0 192,20-20-288,-20 20-512,20 0-161,0 0 33,0 0-97,0 0-191,0 0-161,-20 0 0,20 20-64,0-20 160,0 0-128,0 0 64,-19 0 64,19 0-128,0 0 32,0 0-32,0 0-32,19 0 64,-19 0-32,0 0-32,20 0 96,-20 20-192,0-20 0,0 0 0,0 0-32,0 0 192,0 0-192,-20 0 32,20 20 0,0-20-64,0 0 96,-19 0-33,19 0 162,-20-20-65,20 20-65,-20 0 65,20 0-32,-20 0 129,20 0-226,-20 0 33,20 0-32,-19 20 0,19 0 32,0 0 64,19-1-64,-19 1 128,20 0-32,-20-20 32,20 0-64,-20 0 96,20 0 352,-20-20-320,20 20 97,-20-20-33,-20-19 96,0 19-128,0 0-128,0 0-128,-19 20-32,19 0-128,0 0-129,20 20 161,0-20 160,0 20 32,20 20 64,20-21 0,-1 1-32,1-20 32,-20 0 96,19 20 32,-19-20 256,-20-20 161,0 20-385,0-20-288,-20 20-192,0-19-385,1 19-128,-1 0-352,0 0-32,20 0 96,-20 0 384,20 0 385,0 0 448,0 0 480,20 0 417,-20-20 257,20 20-65,0 0-385,-1 0-383,21 0-65,1 20-160,18-1 0,-19 1-159,19 0-1,20 20-64,-19-1 32,19-18-257,-20-2 353,2 0-416,-2 2 160,-19-21-64,-1 0-513,-19 0 353,-20 0-898,0 0-864,-20-21-1377,1 2-769,-1 19-2851</inkml:trace>
  <inkml:trace contextRef="#ctx0" brushRef="#br1" timeOffset="52661.012">18620 11764 12107,'0'-20'1409,"0"20"-800,0 0 192,20 20 128,-20-1-1,39 1-159,1 20-288,0 0-97,-1-21-224,1 21-128,-1-21 32,1-19-320,-20 21 576,-20-1-256,0-20 161,-40 20 351,1-20-512,-1 0-64,0 0 64,-19 0-352,19 20 32,21-20-129,-1 0-704,20 0-1505,20 0-3652</inkml:trace>
  <inkml:trace contextRef="#ctx0" brushRef="#br1" timeOffset="53230.044">19096 11923 7783,'-21'0'7815,"-17"0"-7623,-3 0 641,3 0 256,-3 19-576,1-19-417,21 19-32,-1 2-64,20-1-32,0 0-192,0 0-1,20 0 161,19-20 128,1 0-32,-1 0 33,1 0 95,-19-20 96,-1 0 192,-2 0-191,-18-21 159,0 22-480,0 0 128,-18-2-288,-23 21 96,21 0 0,-18 21-65,17-2 193,-19 0-96,40 2 0,0-1 64,0 0-32,20-20 0,21 20 128,-3-20-64,3 0 224,-3-20 65,-17 20 31,-1 0 192,-20-20 129,0 0-609,-20 20 128,-1-21-480,-17 21-225,-3 0-95,3 0 223,-3 21 161,21-1 64,0 0-64,20 0-65,0 0 161,20 19 128,0-19 64,21-20 256,-3 0 545,-18-20 160,1 20-224,-1-20-160,-20 1-65,0-1-96,0-20-351,-41 20-290,21-1-95,0 21-353,-19 0-416,-1 0-704,20 0-2403,1 0-9960</inkml:trace>
</inkml:ink>
</file>

<file path=ppt/ink/ink3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0:26:38.135"/>
    </inkml:context>
    <inkml:brush xml:id="br0">
      <inkml:brushProperty name="width" value="0.05292" units="cm"/>
      <inkml:brushProperty name="height" value="0.05292" units="cm"/>
      <inkml:brushProperty name="color" value="#0000FF"/>
    </inkml:brush>
  </inkml:definitions>
  <inkml:trace contextRef="#ctx0" brushRef="#br0">10203 12916 2274,'0'0'352,"-20"0"257,20 0-225,0 0 545,-21 0 352,21 0-512,0 0 32,0 0 191,0 0 226,0 0-97,0 0-64,0 0-96,0 0-129,0 0-223,-20 0-321,20 0-96,0 0-96,0 0 1,0 0-1,0 0 0,-20 0 192,20 0 96,0 0-159,-18 0-65,18 0-64,-21 0-96,21 0-32,-20 0 32,20 0-32,-20 0 32,0 0 32,20 0 0,-19 0 64,-1 0 0,0 20 0,0-20 0,0 0-64,1 0 0,-1 0-64,0-20 0,0 20 32,0 0-64,1 0 128,-1 0-32,-21 0 0,21-21 0,2 21 64,-2 0 0,-1 0-31,1 0-33,-19 0-32,19 0 0,0 0 32,0 0 32,0 0 0,1 0 64,-21 0-32,20 0 64,0 0-160,-1-19 64,3 19-64,-22 0 64,19 0-96,1 0 96,-19 0 96,19-20 65,0 20-65,-19 0-96,19-19-32,0 19-32,-20 0-32,21-20 32,-21 20 32,20 0-32,-19 0 64,19 0 32,-20 0 0,19 0 0,-17-21-32,17 21 32,-19 0-160,1-20 385,19 20-353,-20 0 192,21 0-64,-21-19-32,0 19 64,20 0-96,-19 0-32,-2-20 0,3 20-32,-3 0 64,1 0-32,1-20 64,-21 20-64,21 0 128,-21 0-224,21 0 192,-22-20-64,23 20 32,-3 0-96,-18-20 32,19 20 96,-19-20-160,19 20 32,0-19 32,-19-1 64,18 20 0,3-20 0,-3 20 65,-18-20-65,19 20-64,1-20-32,-1 20 64,0-19-32,-19-2 0,18 2-257,3 19 514,-23-20-257,23 0 32,-3 20-64,2-21 64,-1 21 96,20-19-128,-20-1 64,1 20-32,-1-20 0,1 20-64,-1-19 64,-1-2-64,2 21 64,-21-20 0,21 1-32,-1-1 96,20 0-96,-19 0 64,-1 20 0,20-20-64,-19 0 64,-1 1-32,1 19 0,19-20-32,-21 0-192,3 0 480,-3 0-192,21 0 1,-20 1-97,21-1 96,-21 0 0,0 0-32,21 0 32,-21-20 96,-1 21-128,3-2-64,17-18 96,-19 19-64,1-20-256,-1 20 480,20-19-96,-19 19 33,-1-20-193,20 20 96,-19-19 64,-1 19 0,19-20 64,-17 20-224,18-20 64,-21 0-32,23 21-32,-23-21 32,1 0 96,20 0-96,-19 20 33,19-19-33,-20-1 32,21 1 0,-1 19-32,0-20 64,-21 0-64,23 0 64,-2 1-64,-1-1 0,1 0-32,0 0 96,2 20 64,-3-19-32,1-1-32,0 0-160,0 1 192,1-21-128,-1 20 0,0 0 0,0 1 33,0-1 31,1 0 32,-1 20-96,-20-19 128,19-1-192,3 0 192,-2 0-128,-21 1 64,21 19-96,-18-20 128,17 0-128,1 0 96,-20 1-64,21 19-32,-1-20 96,-20 0 64,20 1-192,1 18 96,-1-18 64,0-1-96,0 0 64,-1 1-64,3-1 64,-2 0-32,0 0 32,-1 1-96,1-22-128,2 22 513,-3 0-321,1-21 128,0 20-256,0 0 96,1-19 64,-1 19-32,0-20 64,-20 20-64,21 1-128,-1-1 128,0-19-32,0 19 0,0 0 32,1-20 64,-1 21-64,0-21-32,-1 21 64,-17-22 0,18 22-32,-1-21 32,1 21 0,0-21 0,0 21-64,1-21 32,19 0 0,-20 20-32,0-19 0,20-1 32,-20 0-64,0 0 128,20 1 33,-19-1-161,-1 1 64,20 19 96,-20-19-128,0-1 0,20 1-96,-20 19 32,1-20-65,-1 20 33,20 20-160,-20-20-385,20 21-1024,-21-1-1570,21 0-6566</inkml:trace>
  <inkml:trace contextRef="#ctx0" brushRef="#br0" timeOffset="117362.7119">9944 12916 448,'20'0'-32,"0"0"-383</inkml:trace>
  <inkml:trace contextRef="#ctx0" brushRef="#br0" timeOffset="152113.699">10203 12776 832,'18'0'1794,"-18"0"-737,0 0-320,0-19-33,0 19 321,0 0 225,0 0 95,0 0-544,0 0-289,0 0-32,0 0 129,0 0-257,0 0-191,0 0-33,0 0-32,0-20 160,0 20 224,0-20 65,0 20-193,-18 0 33,18 0-1,-20 0-96,20-20 65,-21 20-161,21 0-96,-20-20-96,0 20 96,20 0-160,-18 0 64,-3 0-32,1 0 64,0 20-64,0-20 32,1 20-64,-1 0 0,0 0 32,20-20 32,-20 19 0,20 22 0,0-21 0,0-1 32,0 20 32,20-18-32,0 19 0,0-20-32,-1 19 32,21-19 32,-20 0-160,19 0 224,1 0-128,-19 0 32,17-1 32,3-19 32,-21 0 0,0 0 0,-1-19-32,1-1 33,0 0 223,0 0 352,0 0-95,-20-20 64,0 1-225,0 19-32,0-40 161,-20 21 96,0-2-65,0 2-288,0-1-95,-19 0-161,19 20 0,-21 1-129,3-1-159,17 0-512,-19 20-1122,22 20-2691</inkml:trace>
  <inkml:trace contextRef="#ctx0" brushRef="#br0" timeOffset="160708.191">10242 12995 7943,'0'-19'737,"-21"-1"-641,21 20 160,-18-20 801,18 20 384,0-20-127,-20 20-353,20-21-33,0 21 1,-21-19-128,1-1-481,20 20-224,-20 0-160,2 0 0,-3 20 64,1 20-64,0-20 64,0 20-32,20-21-32,0 1 32,20 20-32,0-20 32,21-20 0,-3 20 64,3-20-32,-3 0 32,3-20 32,-1 0-32,-21 0 64,1 0 96,0-19 1,-20 19 127,-20 0-32,0-21-160,-19 22-96,-1-1 32,1 20-64,-2 0-64,1 0 32,1 20-64,-1-1 32,20 2 0,1 19 64,19-1-32,0-19-128,19 20-32,1-20 128,20-20 32,-1 0 96,1 0 0,1-20 64,-2 0-32,-19-20 288,0 21 65,0-21 63,-20-1-255,-20 2-225,0 20-32,-21-22-32,3 21-65,-3 20 65,3 0-32,-3 20 32,1 1-32,21 18 64,-1 0-32,20-18 32,0 19-64,20-20-32,19-1 96,-19-19 0,39 0 32,-19 0 32,1 0 32,-23-19-96,3-1 64,-1 0-32,-20-21 64,0 22-31,-20-20-33,-1 19-32,-17-21 0,17 22-97,-19-1 1,1 20-288,-1 0 576,20 39-288,1 2 96,-1-2-32,20 0 64,0 2-96,20-21 32,-1 19-64,21-19 64,1 0 160,-3-20-192,3 0 160,-21 0 0,-2 0 64,3-40-64,-21 21-32,-21-21-32,3 20 65,-2-20-194,-1 20-95,-19 20 32,22-19-160,-23 38 192,21 1 32,0-1 96,20 2-96,0 19 63,0-20 1,20-1-32,0 1 64,21-20-128,-3 0 32,3 0 192,-21 0 96,19-20-63,-39 1-1,20-1 0,-40 0 96,20 0 32,-39-1-224,19 21-64,-21-19-128,3 19 32,17 0-96,-19 19 32,20 2 160,20-1-65,0 20 33,0-21-96,20 1-192,0 0-321,21-20-864,-23 0-1666,22 0-3395</inkml:trace>
  <inkml:trace contextRef="#ctx0" brushRef="#br0" timeOffset="161025.209">10183 12956 12619,'-21'20'641,"21"-20"-1730,0 0-1954,0 0-4068</inkml:trace>
  <inkml:trace contextRef="#ctx0" brushRef="#br0" timeOffset="161169.217">10183 12976 6245,'0'0'5638,"-21"0"-5894,21 0-2723,0 0-4965</inkml:trace>
  <inkml:trace contextRef="#ctx0" brushRef="#br0" timeOffset="161285.2239">10221 12956 10954,'-18'20'-64,"18"-20"-3492</inkml:trace>
  <inkml:trace contextRef="#ctx0" brushRef="#br0" timeOffset="161415.23">10262 13015 15246,'-41'20'-1730</inkml:trace>
</inkml:ink>
</file>

<file path=ppt/ink/ink3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0:33:18.016"/>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16137 6935 13068,'0'20'1345,"0"-20"-96,0 0-128,21 0 225,19 0-353,-1 0-225,1 0-319,19 0-257,22 19 64,-2-19-64,0 0-64,0-19-288,0 19 449,-39 0-289,19 0-257,-39-20-447,0 20-353,-20 0-801,0 0-1313,0 0-2819</inkml:trace>
  <inkml:trace contextRef="#ctx0" brushRef="#br0" timeOffset="281.015">17012 6577 7174,'20'-20'2531,"-20"20"-834,0 0-544,19 20 417,-19 21-257,20-3-224,-20 2-416,0 20-161,20 0-191,-20-21 95,20 21-256,-20-1 0,20-19-192,-1 0-480,1-1-834,0-18-1504,0-2-4709</inkml:trace>
  <inkml:trace contextRef="#ctx0" brushRef="#br0" timeOffset="598.034">17547 6915 13324,'0'20'1153,"-19"0"-1377,19-1 352,0 1 417,-20 20 319,20-20-447,20 0-321,-1 20-32,1-40 0,20 19 128,-20-19 161,19-19-161,1 19 64,-19-21 64,-3-18 161,-18 19-97,20 0 65,-40-20 31,20 21-64,-18-1-191,-23 0-225,1 0-32,21 0-289,-21 20-383,20 0-770,0 0-544,20 20-1505,20 0-2851</inkml:trace>
  <inkml:trace contextRef="#ctx0" brushRef="#br0" timeOffset="1032.059">18024 6974 12395,'39'-19'4100,"-39"19"-4676,-19-20 640,-1 20 192,-20 20-32,20-1-96,-19 1-192,19 20-96,0 0-64,20 0 192,20-21-96,0 2-33,0-2 129,19-19 385,1 0 191,-1-19-31,1-2-97,-20 2 1,1-2-1,-21 2-192,0-21-160,0 20-224,0 20-32,-21-20-64,1 40-65,20 0 129,-20 20 192,20 0 0,0 19 96,0 1 32,0 19 65,20-19-129,0-1-128,1-19 160,-21-1-32,0 2 192,0-22 385,-21 2 352,-19-21 64,1 0-257,-1 0-95,-19 0-289,-1-21-384,-19 2-128,18 19-384,2-21-737,19 1-737,1 20-3684</inkml:trace>
  <inkml:trace contextRef="#ctx0" brushRef="#br0" timeOffset="1471.0828">18660 6418 10473,'0'0'1442,"0"0"-1090,0 20 545,0 0 448,-20 39 33,0 1-321,20 19-449,-21 21 65,21-20-289,0 19-192,0-20-160,21 0 96,19-18-224,-1-22-288,1 1-96,-1-20-513,21-20-801,-21 0-2274,1 0-6342</inkml:trace>
  <inkml:trace contextRef="#ctx0" brushRef="#br0" timeOffset="1701.097">19096 6478 14381,'20'59'769,"0"-19"-705,0 1-128,-20 18 128,0 0 128,0 1 449,0-1-417,0 21-128,-20-1-64,20-19 0,-20-20 64,20 0-96,0-21-224,0 1-481,20 0-960,-20-20-2019</inkml:trace>
  <inkml:trace contextRef="#ctx0" brushRef="#br0" timeOffset="2093.119">19513 6955 14381,'0'0'1954,"0"0"-1538,20 0 673,-20 0 97,40 0-450,-21 19-448,21-19-288,0 0-800,-1 0-1282,-19 0-3203</inkml:trace>
  <inkml:trace contextRef="#ctx0" brushRef="#br0" timeOffset="2437.139">19909 6855 8359,'41'0'1506,"-21"0"-801,19 0 672,1 20 352,19-20-191,1 0-481,-1 0-384,2 0 95,-2 20 193,-39-20-544,0 20-321,-1 0-64,-19 0 32,-19-1 96,-21 1 0,20 0-160,-1 20-224,-17-20 480,38 20-224,-21-21-64,21 2 32,21-2 32,-1 1-64,-2 0 0,3-20-192,-1 0-577,20 20-704,-40-20-1410,19-20-4068</inkml:trace>
  <inkml:trace contextRef="#ctx0" brushRef="#br0" timeOffset="2604.149">20049 7074 14093,'20'0'-128,"19"0"480,1 0 801,-1 0-320,21 0-545,-1 0-512,2 0-705,-22-20-961,1 20-1729,-20 0-5253</inkml:trace>
  <inkml:trace contextRef="#ctx0" brushRef="#br0" timeOffset="2899.165">20644 6537 11659,'79'20'1281,"-38"0"224,-3 0 737,23 1-544,-22 17-385,1-17-544,0 19-577,-21 19 0,1 1 193,0-1-1,-20 1-160,0-1-32,-20 1-64,20-1 129,-20 1-353,1 0 128,-1-21-385,0 1-287,-20 0-353,1-1-705,-1-19-1345,1 20-4324</inkml:trace>
  <inkml:trace contextRef="#ctx0" brushRef="#br0" timeOffset="4038.231">16058 8226 13324,'21'0'449,"-1"0"-65,-20 40 417,20-20 31,-20 39 257,0 1-64,18 20-448,-18-1-257,21 20-63,-21 1-65,0 39 0,-21 0-64,21 20-64,-18 0 32,-2-1-160,0 2 224,20-21 417,20 0 63,0-20-447,-20 0-97,18-19 32,3 0-96,-21-21 64,20 0-288,0 1-64,-20-20-289,20-1-512,-20-19-929,0 0-1890,0-40-9128</inkml:trace>
  <inkml:trace contextRef="#ctx0" brushRef="#br0" timeOffset="4688.268">15443 10372 3235,'-39'21'9833,"39"-21"-8712,0 0-673,-20 0-159,40 0 672,-20 0-65,19 0-415,21 19-353,0-19-96,19 20 0,0-20 64,40 0 64,1 20-32,39-20 1,1 0-65,18 0 128,20 0 0,2-20 96,37 20-32,-17 0-63,17 0-97,2 0 32,-1 0-160,1 0 96,-1 0-32,1 20-128,-20-20 192,-1 20-128,-20-20 128,1 20-160,-20-20 128,-21 19 0,-18-19-96,-21 0 32,0 0-64,-39 0-352,-1 0-353,-38 0-480,-21 0-481,0 0-2018,-41-19-7558</inkml:trace>
  <inkml:trace contextRef="#ctx0" brushRef="#br0" timeOffset="6195.354">16198 10432 320,'0'0'480,"0"0"-1024,0 0 640,0 0 1057,0 0 96,0 0-320,0 0 737,0 0 223,-20 0-191,20 0-64,0 0-161,0 0-512,0 0-64,0 0-129,0 0-319,20 0-33,-20 0-31,20 0-193,-20-20-32,19 20-32,1 0-32,0 0-32,0-19-32,0 19 64,-1 0-64,1-21-64,20 21 64,-19 0 0,17-19 0,3 19-64,-3 0 32,3-20 0,-1 20 32,-1-20-32,1 0-32,-1 20 0,1-20-32,0 20 32,-21-20 32,21 20 32,1-19-64,-3 19 32,-17-20 0,19-1 0,-1 21 32,1-19 0,0-1-32,-1 0 0,1 1 32,-1-2-32,1 1 0,1 1 32,-3-1 0,-17 0 64,19 0 129,-1 0-33,-19 0-64,0 0-64,19 1 32,-19-2 32,20 2 0,-1-1-64,-19 0 161,0 0-225,21 0 64,-23-19-64,2 19 64,1 0 0,19 0-32,-20 0 32,-1 0 0,21 1 32,-20-21 32,0 20 225,19 0-193,-19 0-32,0-20 0,19 20 32,-19-19 0,0-2 129,0 22-33,1-21 64,-3 0-32,-18 1-160,20-1 1,21-20-33,-21 21-64,-2-21 32,3 0-64,-1 0 0,0 1 64,0 19-128,-20-19 64,19 19 0,-19 0 64,0 21-96,0-21 160,0 19-32,0 2-128,20-1 32,-20 0-128,0 0 32,0 20-225,20-20-287,-20 1-161,0 19-608,20-20-1122,-20-1-3074</inkml:trace>
  <inkml:trace contextRef="#ctx0" brushRef="#br0" timeOffset="7681.4378">18699 10273 8103,'20'0'1313,"-20"-20"1122,0 20 672,0 0-1153,0 0-769,0 0-513,0 20 97,0-20 128,0 20-96,0 20-257,0-1-127,0 1-129,0 0-160,0 0-64,0 0-32,0-1-192,20 1-353,-20-20-191,0 0 95,0-1-480,0-19-961,0 21-3299</inkml:trace>
  <inkml:trace contextRef="#ctx0" brushRef="#br0" timeOffset="8648.494">16257 11188 11627,'-20'0'2594,"1"-20"-1569,-1 20-737,0 0-288,-21 0 0,23 20 0,-22-1 96,-1 1-96,21 20 0,2-1 128,18-19 65,0 20 63,18 0 64,2-21 32,21 21 161,-1-40 160,19 0 63,0 0-31,1 0-161,-21-19-95,1-21-33,-20 20-95,-20-20-1,0 0 0,-20 21-64,-20-21-95,1 20-161,-1 0-289,1 1-223,19 19-321,0 0-672,20 0-1987,0 19-7398</inkml:trace>
  <inkml:trace contextRef="#ctx0" brushRef="#br0" timeOffset="9153.523">18719 11148 16399,'0'20'416,"0"-20"-223,0 39 832,20-19 96,-20 20-96,0-1-449,0 1-416,20 0-32,-20-1-160,19 1-256,-19-19-545,0-2-352,0-19-993,0 21-4132</inkml:trace>
  <inkml:trace contextRef="#ctx0" brushRef="#br0" timeOffset="9744.5558">19871 10234 12203,'-20'0'4004,"-1"19"-3620,21-19-352,0 20 224,21 0 353,-1-20 256,18 40-353,3-20-31,18-1 63,-19 21-159,-1-20-321,-19 20 0,0-20 32,-20-1-64,-20 21 128,-19-20 224,-1 1-63,-19-2-33,19 1-256,-19 0 32,18-1-96,21 2-384,0-21-449,20 20-737,0-20-1344,40 19-3493</inkml:trace>
  <inkml:trace contextRef="#ctx0" brushRef="#br0" timeOffset="10105.578">20545 10511 17520,'0'-19'384,"0"19"1,20 0 864,0 0-704,19 0 31,1 0-160,19 19-223,-18-19-129,-3 21 128,3-2-224,-21-19 64,0 20-128,-20 1 96,0 18 64,-40-19-32,20 20 32,-19-1 32,19-19-160,-21 20 160,41-20-128,0 19 96,0-19-32,21-20 128,-1 20 64,18-20-159,3 0-33,18 0-32,-19 0-481,-20 0-544,19-20-448,-39 20-1922,0-20-8008</inkml:trace>
  <inkml:trace contextRef="#ctx0" brushRef="#br0" timeOffset="10249.586">20545 10750 17616,'-40'0'609,"60"-20"-481,20 20 1698,19-19-545,20 19-801,20-20-480,1 20-64,-1 0-480,-18 0-1762,-23 0-6279</inkml:trace>
  <inkml:trace contextRef="#ctx0" brushRef="#br0" timeOffset="40427.312">2916 12956 3331,'0'0'1121,"0"0"736,0 0-223,0 0-321,0 0-320,0 0-480,0 0-97,0 0 257,0 0 288,0 0-65,20 0-319,-20 0 0,20-20-129,1 20 0,-1 0-95,-2 0-161,-18-20 0,21 20 32,-1 0 33,0-21 95,0 21-64,-1 0-96,1-19-64,0 19-31,0 0-1,-20 0-96,20 0 0,-1-20 0,1 20 0,-20 0 0,20-19 0,0 19-32,0 0 64,-1 0-289,1 0 514,0 0-257,1-20 0,-1 20 0,-2 0-96,2 0 128,1-21 96,-1 21-224,0 0 32,-1 0 160,1 0-256,0 0 160,-20 0 128,20 0-192,0-20 64,-1 20 0,1-19 0,0 19-32,0 0 0,0 0 64,-20 0-32,19-20 0,21 20 0,-20 0-289,1-20 642,-1 20-385,18 0 96,-17 0-128,-1-20 32,19 20 64,-19-20-32,20 20 0,-1-20 32,-19 20-64,20 0 32,-20-19-32,19 19 64,1 0-32,-19-20 0,17 20 32,-17-20-64,-1 20-257,18 0 578,-17-20-257,19 20-64,-20 0 0,19-20 64,1 20-32,-20 0-32,19-19-33,1 19 65,1-21-32,-23 21 0,23-19-96,-21 19 96,18-20 32,3 20-192,-1-20 512,-21 20-416,21 0 64,0-21 32,-1 21 128,1 0-384,-1-19 96,1 19 96,19-20 64,-18 20-32,-1-20 32,-1 20 0,21-19 32,-21 19-32,21 0 0,-21-21 0,22 21 0,-2-20 0,-19 1 0,19-1 0,-19 20 0,-1-20 0,1 0 32,0 20-64,-1-20 64,22 20 0,-23-20-64,3 1 32,-2 19 0,1-20 32,-20 0-64,19 20 64,1-20-64,0 20 96,-19-20-96,17 0-32,3 20 192,-21-19-96,19-1-32,1 20 0,-20-20 32,19 20 32,-19-20-64,20 0-96,-21-1 192,21 21-64,-20-19 32,19 0-64,-19 19 32,20-21 128,-19 2-128,17-1 1,-17 0-1,19 20 96,-22-20-192,3 0 160,19 0-32,-1 20 0,-19-19-64,20-1 0,-20 0 64,19 0-64,-19 0 32,21 0-32,-21 20 0,18-19 96,3-1-160,-3 0 192,3 0-192,-1-20 96,-1 21-64,1-2 128,-1 2-96,1-2 0,1 2 96,-3-2-128,3 2 64,-3-1 160,3 0-128,-1 0 65,-1 0-33,1 0-96,0-19 64,-21 19-32,21 0 32,1 0-96,-23 1 192,23 19-160,-21-20 0,18-20 192,-17 20-320,19 0 256,-20 1-32,19-2-160,1 1 128,-20 1 0,19-2-32,1 2 32,-20-1-32,-1-20 32,21 20 0,-19 0 65,-1 0-161,-2 1 64,2-1 32,1 0-32,-1 0 32,-20 0 0,20 0 0,-1 1 32,1-1-64,0-1 128,-20-18-64,20 19 32,0 1-96,0-2 32,-1 1-64,1 1 32,0-2-128,0 2 128,1-1 65,-3 0-130,2 0 66,0 0-66,1 1 66,-1-2-1,-2 2 32,3-1-64,-1 0 0,0 0 96,0-20-128,-1 21 128,1-1-64,0-1 32,0 2 32,0-1 0,-1 0-32,1-20-32,0 20 0,0 1-64,0-21 64,-1 20-32,21-20 0,-20 20 0,1-20 64,17 21 32,-17-21-128,-1 20 96,0-20 0,-2 21-160,3-21 256,-21 20-448,20-20 576,0 21-320,0-21-96,0 0 385,-1 20-322,1-20 98,-20 20-1,20-19 64,0-2-64,-20 22-64,20-21 64,-20 20 32,19-20-96,-19 1 224,0 19-160,20-20 128,-20 20-128,20-19 32,-20 18-64,0-18 160,21 19-32,-21 0-96,0-20 0,20 21 1,-20-21 31,0 20-64,18 0 64,-18-20 0,20 20-128,-20 1 192,0-1-32,21-20 64,-21 20-32,0 0-64,0 1 0,0-2-64,0 2 32,0-2 32,20 2 32,-20-1-64,0 0 33,0 0-1,20 0-96,-20 1 64,0-1-257,0-1 482,19 2-161,-19-1-128,0 0 96,0 1-64,20-2 192,-20 1-96,0 1 32,0-21-96,20 20 32,-20 0-32,0 0-64,0 1 64,0-2 0,20 2 0,-20-1-32,0 0 0,0 0 0,0-20 0,0 20 0,20 1 128,-20-1-160,0 20 128,0-21 65,0 2-161,0-1 32,0 20 64,0-20-64,0 0 64,0 0-128,0 0 64,19 1-64,-19-1 64,0 20 32,0-20-64,0 20 96,0-20 0,0 20-96,0-20 64,0 20 0,0 0-96,0-20 32,0 20 32,20-19 0,-20 19-64,0-20 64,0 20-64,0-20 160,0 20-224,0-20 128,0 20-64,0-20 128,0 20-256,-20-21-32,20 21 0,0-19 32,0 19-129,0-19 1,0 19-96,0-21-97,0 21-864,0 0-673,0-19-1633,0 19-8393</inkml:trace>
  <inkml:trace contextRef="#ctx0" brushRef="#br0" timeOffset="41502.373">9905 6994 3203,'0'-39'3907,"0"19"-2177,-20 0 864,20 20-576,0 0-416,-20-20-449,20 20-673,0 20-480,0 0-32,-20 0 128,20 19 225,0 21-257,20 19 32,-20 1-64,0-1-64,0 1-513,20 19-800,-20-40-1313,0 21-2724</inkml:trace>
  <inkml:trace contextRef="#ctx0" brushRef="#br1" timeOffset="43581.492">10183 12657 15150,'0'0'224,"0"0"-897,0 0 129,0-19 608,0 19 0,0-20 32,0 0-128,0 0-96,0 20-128,0-20-769,0-20-2114,0 21-3940</inkml:trace>
  <inkml:trace contextRef="#ctx0" brushRef="#br1" timeOffset="43718.5">10203 12081 12139,'-20'-59'1025,"20"39"384,-21-21-896,21 3-545,0 17-577,0-18-640,0-1-673,21 0-832,-21 1-2884</inkml:trace>
  <inkml:trace contextRef="#ctx0" brushRef="#br1" timeOffset="43868.509">10183 11366 11659,'0'-20'2114,"-21"0"-737,21 0-833,0 1-608,0-1-416,0-20-417,21 20-1633,-21-19-3428</inkml:trace>
  <inkml:trace contextRef="#ctx0" brushRef="#br1" timeOffset="44021.518">10162 10810 11434,'0'-40'193,"0"20"-97,0-19 288,0 19-64,0-20-128,0 0-192,0 21-544,0-22-2595,0 1-5637</inkml:trace>
  <inkml:trace contextRef="#ctx0" brushRef="#br1" timeOffset="44158.524">10183 10134 6053,'0'-60'993,"0"21"-673,0 19-352,0-20 129,0 20 127,0-19-320,0 18-1794</inkml:trace>
  <inkml:trace contextRef="#ctx0" brushRef="#br1" timeOffset="44438.541">10221 9180 4484,'-18'-20'2050,"18"0"-1730,0 1 641,0-21-577,0 20-416,0 0-1057,0 0-1986</inkml:trace>
  <inkml:trace contextRef="#ctx0" brushRef="#br1" timeOffset="44611.551">10162 8703 8199,'0'-59'-160,"0"38"577,21-18-33,-21 19-416,20 0-288,-2 0-353,-18 1-384,0-1-705,21-1-672,-21 2-127</inkml:trace>
  <inkml:trace contextRef="#ctx0" brushRef="#br1" timeOffset="45340.5918">10262 8067 7431,'0'-20'1281,"0"20"-673,0 0 1602,0-19-32,0 19-192,0-20-480,0 20-257,0-21-512,0 21-513,0-19-288,0-1-513,0 20-1377,20-20-2370,-20 0-6566</inkml:trace>
  <inkml:trace contextRef="#ctx0" brushRef="#br1" timeOffset="45506.602">10242 7690 3395,'-21'-40'9609,"3"40"-9257,18-21-32,0 2 193,-20 0 704,20-2-224,0 2-1025,0-2-801,20 1-320,-20 1 352,18-1-288,-18 0-1665,21 0-1474,-21 0-1280</inkml:trace>
  <inkml:trace contextRef="#ctx0" brushRef="#br1" timeOffset="45628.6089">10203 7292 1921,'-20'-39'5093,"20"19"-1762,0 0-1249,0 0-1217,20 0-192,-20 20-289,0-19-448,18-2-833,-18 2-1281,0-2-192,0 2-1506</inkml:trace>
  <inkml:trace contextRef="#ctx0" brushRef="#br1" timeOffset="45787.619">10162 6677 8327,'0'-21'801,"21"2"32,-21 0-224,0-22-225,0 21-736,0 0-3204</inkml:trace>
  <inkml:trace contextRef="#ctx0" brushRef="#br1" timeOffset="45931.6258">10162 6299 8071,'0'-60'705,"0"40"864,0-20-800,0 1-513,21 19-640,-21 0-4068</inkml:trace>
  <inkml:trace contextRef="#ctx0" brushRef="#br1" timeOffset="47282.704">8356 13532 12363,'0'40'2435,"-20"-40"-2019,20 20 353,-20-20 512,20 0-256,0 0-545,0-20-191,20 20 95,0 0-32,0 0-320,-1 0-32,21 20 64,1-20-96,18 0 0,0 0-128,21 0 32,19 0 0,-20 0-64,21-20-257,-21 20 609,0-20-320,-19 20 128,-21-20-96,1 20 32,-20 0-128,1 0 64,-21 0-257,0 20-223,-21-20-97,21 0-800,-20 0-1795,0 0-4835</inkml:trace>
  <inkml:trace contextRef="#ctx0" brushRef="#br1" timeOffset="47556.719">9071 13393 7174,'-20'20'1986,"0"-20"-993,20 19 1313,0-19-224,20 21-576,0-2-930,19-19-159,1 20-129,0 0-128,19-20-32,-18 0-96,-3 20 64,23-20-32,-43 20-32,23-20 0,-41 20 65,20 0-33,-40-1-32,0 1 0,-1 0-96,-17 20-449,-3-20-608,3-1-1377,-3 1-5061</inkml:trace>
  <inkml:trace contextRef="#ctx0" brushRef="#br1" timeOffset="52525.004">10659 13730 6566,'-21'0'1601,"21"0"-31,0 0 800,-18 0-256,18 0-865,0 0-672,0 0 31,18 0 161,-18 0-353,41 0-223,-21 0 31,19 0-64,21 0-192,-21 0-64,21 0 128,-21 0-224,1 0-257,1 0-352,-3-19-544,3 19-801,-21 0-1537,-20 0-2659</inkml:trace>
  <inkml:trace contextRef="#ctx0" brushRef="#br1" timeOffset="52913.026">10837 13592 6502,'20'19'1537,"-20"-19"-1345,0 0 1410,0 0 31,0 0-1056,-20 0-481,1 20-32,-1-20-64,0 20 96,-20-20 192,21 20 193,-21-20-97,20 0-128,20 20 129,-21-20 63,21 20 1,0-20-97,21 19-32,-1-19 65,0 20-321,0 1 0,-1-21-32,21 19-64,0 1-385,-21 0-640,1-1-1569,20 2-5606</inkml:trace>
  <inkml:trace contextRef="#ctx0" brushRef="#br1" timeOffset="63409.626">10580 6537 10249,'0'0'1890,"0"-20"-673,0 20-480,0 20-321,20 0 513,-20 0-256,20 21-129,-20 18 65,18 0 160,3 1-129,-21 39-223,0-20-289,0 21-128,20-1 64,-20-19-192,20-21-65,-20 1 1,20-21-160,-20-19-193,19 0-672,-19-20-1601,-19 0-2980</inkml:trace>
  <inkml:trace contextRef="#ctx0" brushRef="#br1" timeOffset="63784.648">10421 6895 5124,'0'0'3043,"0"-20"-673,0 20 33,0 0-898,0 0-448,0-20-192,0 20-224,0-19-257,19-1-160,-19-20 0,20 20-128,-20-19-63,0-1 63,20 0 0,-20 0 64,0 20 192,20 0-160,-20 0-128,21 0-96,-21 1-64,18 19 64,2 0-64,21 0 0,-3 0 0,3 19 32,-1 1 0,-1 0-160,1 0-577,-1 21-1217,-19-22-3619</inkml:trace>
  <inkml:trace contextRef="#ctx0" brushRef="#br1" timeOffset="69729.988">3135 12776 3106,'0'0'481,"0"0"-225,0 0 385,0 0 416,0 0 448,0 0 609,0 0-32,0-19-384,0 19-257,0-20-224,-20 20-416,20-20-96,0 0 31,-19 20-383,-1-20-193,0 20-128,0 0-32,-1 0-64,3 0-64,-23 20 0,21 0-65,0 20 33,2-1 32,-3 21-192,21 0-65,0-20 161,21 19 64,-3-19 128,2-20 32,0 20 128,21-40 289,-2 0 127,1-20-63,19 0-33,-39-20-64,20 0 97,-21-19 63,1 18-63,-20-17-97,0 17-256,-20 21-64,-19-19-160,19 19 0,-20 20-96,1 0 0,19 0-193,-21 20-63,3 0 128,17 19 160,1 2 63,20-2 1,0 1-32,0-20 64,20 20 96,21-40 64,-23 19-256,23-19 609,-1-19-161,-21-1-32,1 0-64,0 0 65,0-1 31,-20-18 32,0 20-224,-20-1-128,0-1-128,-19 21-192,-1 0 352,-1 0-160,3 21-1,17 18 33,1-19 32,0 20-224,20 0-97,0-1 33,0-19 192,20 0 192,0 0 0,21-20 32,-23 0 96,3 0-64,19-20 96,-40 0 32,20 0 161,-20-19 95,0 19-160,0 20-95,0-20-193,-20-1-64,0 2-97,20 19-159,-20 0-352,-1 19 63,21 2 0,0-1-191,0 0 31,0 0 192,21-20 353,-21 19 160,20-19-641,0 20-4580</inkml:trace>
  <inkml:trace contextRef="#ctx0" brushRef="#br1" timeOffset="71310.078">5060 13691 5028,'-20'20'705,"20"-20"64,-18 0 544,18 0 609,0 0-609,0 0-672,-21 0-225,21 0 193,0 0 127,-20 0 97,20 0 256,0 0-416,-20 0-289,20 0-64,0 0-63,0 0 95,20 0-96,0 0-160,1 0 32,-3 0-128,22 0 32,1 0 32,18 0-96,-19 19 0,-1-19-128,1 0 0,-1 0-160,1 0-225,-20 0-384,-20 0-416,20 0-865,-20 0-1313,-20 0-289,0 0-1024</inkml:trace>
  <inkml:trace contextRef="#ctx0" brushRef="#br1" timeOffset="71562.0928">5239 13611 4772,'-19'-19'2627,"-1"19"-738,20 0-575,0-20 159,0 20-256,20 0-416,-20 20-545,19-20-128,1 0 705,20 0-609,-1 19-160,-19 1-32,20 0 0,1 0 32,-23 0-32,2 0 32,1 19 33,-21-18 223,0-2 64,-21 1-128,1 0-159,2-20-33,-23 19-128,1 2-609,20-1-961,-19-1-1761,19 2-4837</inkml:trace>
  <inkml:trace contextRef="#ctx0" brushRef="#br1" timeOffset="80746.618">3135 12817 800,'0'20'865,"-20"-20"416,20 0 897,0 0-96,0 0-704,0 0-161,20-20 160,-20 20-352,0 0-128,0-21 64,20 21-64,-20 0-193,0-20-95,-20 20-385,20 0 32,-20-19-256,1 19-128,-21 19-288,20 1-161,-1 1 1,3-1 159,-2-1 65,-1 20-257,21-18-63,0-1-33,0 20 289,21-21 224,-1-19 63,-2 20 33,23-20 64,-21 0 0,19 20 64,-19-20 64,0-20 161,0 20-1,0-20-64,-20 1 513,19-1-97,-19-20 33,-19 19-161,19 2-191,-20-1-33,0 1-288,-20-1-288,21-1-161,-21 21-159,20 0-161,-19 21 224,19-1 289,20-1-128,-21 20-65,21 2-544,21-21 545,-1 19 287,-2-39 193,23 20 0,-1-20 97,-1 0 287,-19-20 128,0 1-63,19-1 63,-39 0 97,20-21-161,-20 22-223,-20-1-1,1 1-224,-1-1 64,0 20-128,-20 0-96,21 0-1,-1 20-31,0-1 32,0 1-416,20-1-834,20 2 417,-20-1-128,40 0-2786</inkml:trace>
  <inkml:trace contextRef="#ctx0" brushRef="#br1" timeOffset="87047.979">3076 12916 2754,'0'0'2915,"0"0"-2787,0 0 0,0 0 1730,0-21 128,0 21-641,0-19-448,0 19-224,0-20 159,0 20-159,0 0-513,0-19-192,-20 19-128,20 19-64,-20-19 64,-1 20-289,21-1-256,0 2 225,0-1 256,0 0 32,0 0-257,0-1 65,0-19 31,21 0 225,-1 0 192,0 0 33,0 0 31,-1-19 64,-19 19 64,20-20-32,0 0-64,0 0-31,-20-1 127,0 2 0,0-1-128,0 1 32,0 19 129,-20-20-193,0 40-192,0-20 64,1 19 0,-1 1-1,0-1 1,0 22-32,-1-21-64,21 0-224,0-1 0,21-19-417,-1 20-672,0-20-2820</inkml:trace>
</inkml:ink>
</file>

<file path=ppt/ink/ink3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0:41:03.366"/>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FF0000"/>
    </inkml:brush>
  </inkml:definitions>
  <inkml:trace contextRef="#ctx0" brushRef="#br0">2778 8485 13516,'-20'0'769,"0"0"-224,0 0-193,0 0-64,-19 0-32,-22 39-160,23-19-96,-23 20 0,2-1 65,19 22-1,1-22 32,19 21-160,20-21 160,-20 21-32,20-20 0,40 19 32,-20-39 128,39 20 32,0-20 65,2-20-65,-2 0-192,1 0-224,-21 0-96,1 0-769,-1-20-993,-19 20-2979</inkml:trace>
  <inkml:trace contextRef="#ctx0" brushRef="#br0" timeOffset="383.022">3115 8842 7559,'20'-20'704,"-20"20"770,0 0 480,0 0-929,-20 0-385,20 0-448,-19 0-224,-1 20 32,0 0 64,20 20 64,0-20-160,0-1-128,20 21-352,0-40 320,19 20 96,1-20 31,-1 0 162,1 0 191,0 0 288,-1-20 129,-19 1 128,1 19-161,-21-21-95,0 2 96,0-1-65,-21 0-127,1 0-321,-19 0 64,-1 0-192,0 1-32,1 19 0,19-20-224,0 40-609,0-20-865,20 19-416,20 1-1121,-20 0-2434</inkml:trace>
  <inkml:trace contextRef="#ctx0" brushRef="#br0" timeOffset="658.0359">3532 8822 14509,'0'-19'1410,"0"19"-1282,-20-20 160,1 20-256,-1 0 0,0 20-128,-1-1 32,21 1-64,0 0 64,0 0 0,41 0 0,-21 0 64,-1-1 0,21 2 32,-20-2 0,0-19 32,-20 20-32,19-20 192,-19 20 192,-19-20 65,19 0-257,-20 20-288,-20-20-545,1 0-896,-1 0-2499</inkml:trace>
  <inkml:trace contextRef="#ctx0" brushRef="#br0" timeOffset="852.048">3631 8862 14958,'40'0'1441,"-20"-20"-512,19 20 833,1-20-737,1 20 96,-3-19-577,3 19-544,-2-20-480,-19 20-513,-20 0-1121,20 0-1986,-20 0-6598</inkml:trace>
  <inkml:trace contextRef="#ctx0" brushRef="#br0" timeOffset="1032.059">3811 8644 10634,'0'40'544,"0"-21"705,0 21 993,18 0-320,-18 19-833,0-19-833,20 19-223,-20 1-33,21-20-449,-21 0-576,20-21-1505,0 2-3556</inkml:trace>
  <inkml:trace contextRef="#ctx0" brushRef="#br0" timeOffset="1638.0918">4386 8485 11594,'-20'-21'609,"20"2"-321,0-1 962,0 0 191,-20 20-288,20 0-288,-21 20-705,3 0-160,-2 20 32,20 19 96,-20 20 64,20-18-160,0 18 64,0 0 0,20-19 1,0 0-97,19-21 0,-19 1-353,20 0-512,-1-21-800,1-19-2179</inkml:trace>
  <inkml:trace contextRef="#ctx0" brushRef="#br0" timeOffset="2006.113">4625 8365 15919,'0'60'-97,"0"-21"-255,0 21 320,18 0 96,-18 19 481,0 1-385,20-20-96,-20 19-64,0-39 32,21 0 64,-21-21-32,0 1-32,0-20 96,0 0 321,0-20-481,0-20-129,0 1-31,0-1-128,0 0-257,20 1 129,0 19 256,-2 0 192,3 20 480,-1 0 449,-20 40-64,20-1-96,0 1-257,-1 0-352,-19 20-160,20-21-288,0 1-737,0-20-64,0 0-993,-1-1-2242</inkml:trace>
  <inkml:trace contextRef="#ctx0" brushRef="#br0" timeOffset="2352.134">5040 8862 13228,'-18'20'1249,"-3"0"-1217,21 0 481,0 20 95,0-21-127,0 1-193,39 0-224,-19 0-128,21-20 64,-3 20 96,3-40 64,-21 20 64,19-20 65,-39 0-1,20 0-192,-20 1-32,-20-21-128,1 20-320,-21-20-513,-1 20-384,3 20 1409,-3 0 320,3 0-384,17 20 96,21 0 353,0 20 256,21-21-161,-3 2-63,22-2-353,1 1-64,18 0-448,-19-20-417,19-20-832,-19 20-2563</inkml:trace>
  <inkml:trace contextRef="#ctx0" brushRef="#br0" timeOffset="2583.147">5477 8405 16655,'-38'0'0,"17"20"-64,1 0 577,0 20 928,0 19-224,20 1-800,0 20-257,0-21-128,20 1-32,20-1-160,-19-19-673,17-1-160,3-18 32,18-2-512,-39-19-1250,20-19-4003</inkml:trace>
  <inkml:trace contextRef="#ctx0" brushRef="#br0" timeOffset="2727.156">5637 8684 13388,'0'19'1858,"19"1"-1570,1 0 225,20 0 31,-20 0-159,19 0-482,1-1-1120,19-19-961,-18 0-1345,-21 0-3620</inkml:trace>
  <inkml:trace contextRef="#ctx0" brushRef="#br0" timeOffset="2871.163">5874 8663 12972,'-39'40'2338,"-1"0"-1697,0 0 576,21-1-32,-1 1-673,0 0-608,20-20-640,20-1-578,0-19-191,-1 0-2018</inkml:trace>
  <inkml:trace contextRef="#ctx0" brushRef="#br0" timeOffset="3066.175">5973 8386 14093,'41'39'3267,"-21"0"-3107,-1 2 1089,21-2 897,-40 21 289,20-20-1571,-20 19-1024,0-19 64,-20 20-705,0-1-352,0 1-1057,1-20-1281,19-1-7495</inkml:trace>
  <inkml:trace contextRef="#ctx0" brushRef="#br0" timeOffset="3203.183">6192 8902 13805,'20'60'5060,"-40"-21"-4803,20-19-482,-20 20 97,-19-1-961,19-18-2562</inkml:trace>
  <inkml:trace contextRef="#ctx0" brushRef="#br0" timeOffset="3852.22">6530 8743 11434,'0'0'3812,"0"0"-3844,0 0-64,0 20 160,0 0 0,0 0 128,0 19-160,0-19-32,20 0 32,-1 0 0,1 0 64,0-20 0,0 0 97,0-20-65,19 0 0,-39 0 0,20-20-32,-20 21-32,20-1-128,-20 0-32,0 20-288,0 20-385,0 0 513,0 19-289,21 21 353,-21 0 160,18-1 32,2 1 64,1-20 224,-21-1 481,0 1 256,-21-20 160,1 0-160,2 0 32,-23-20-352,1 0-481,1 0-192,-1-20-448,20 0-706,-19 0-927,19 0-2948</inkml:trace>
  <inkml:trace contextRef="#ctx0" brushRef="#br0" timeOffset="4141.236">6787 8405 10826,'0'0'5765,"21"0"-5477,-1 0 193,18 20 384,3 0 256,-1 20 64,-1-1-512,1 1-193,0 19 33,-21 2-65,1-2-192,-20 1-96,0-1-64,-20 1 65,-19-1-161,-1-19-32,20 0-545,-19-20-1057,19 20-191,0-21-2275</inkml:trace>
  <inkml:trace contextRef="#ctx0" brushRef="#br0" timeOffset="4783.272">7721 8604 16079,'-20'0'384,"20"0"865,0 0 417,0 0-193,20 0-384,20 0-256,-21 0-417,41-20-255,-20 20-97,-1 0-64,1 0-32,-19 0-353,17 0-544,-17 0-448,-1 0-1281,-20 0-3781</inkml:trace>
  <inkml:trace contextRef="#ctx0" brushRef="#br0" timeOffset="4948.282">7741 8783 11402,'39'20'2979,"1"-20"-2146,0 0 160,-1 0 640,1 0-223,19 0-1186,-18 0-352,-1 0-897,-1 0-1057,-19 0-3331</inkml:trace>
  <inkml:trace contextRef="#ctx0" brushRef="#br0" timeOffset="6990.399">8852 8623 1953,'0'0'13485,"-20"0"-12844,20 0 480,0 0-32,20 0 192,1 0-512,17 0-321,3 0-320,-1 0-96,19 0-160,-19 0-608,-21 0-1411,21-19-1312,-20 19-5894</inkml:trace>
  <inkml:trace contextRef="#ctx0" brushRef="#br0" timeOffset="7494.428">9508 8544 12812,'-20'-20'224,"20"20"-641,-20 20 546,20-20-65,-20 20 352,20 0-320,0 19-96,20-18-32,0 19-64,0-21 32,19-19-128,1 0 160,-20 0 224,19 0 352,2-19 161,-21-2-96,-2 2 127,2-2 33,-20 2-481,0-1-160,0 0-192,-20 20-448,20 0-353,0 0 192,0 20 545,0 19 160,20 1 0,-20 0 97,21 20-65,-1-20 32,0 19-64,-1 1 0,1-20 32,0-1 32,-20-19 416,0 20 417,-20-20 256,-19-20-256,-22 19-64,3-19-320,-3 0-161,2 0-256,0-19-256,-1 19-192,1-20-289,19 20-608,-1 0-993,23-20-3716</inkml:trace>
  <inkml:trace contextRef="#ctx0" brushRef="#br0" timeOffset="8231.4688">10221 8167 11562,'0'0'1634,"0"0"-577,0 40 64,0-21-96,0 21-160,0 20-321,0 0-223,0-1-129,0 1-128,0-21 32,0 21-192,21-20-417,-21 0-832,20-21-1730,0 1-3395</inkml:trace>
  <inkml:trace contextRef="#ctx0" brushRef="#br0" timeOffset="8541.488">10580 8584 10249,'0'-20'4132,"0"20"-4452,-21 0 448,21 20-32,0 0 160,-20-1 65,40 21-225,-20 0-64,41-20-96,-21 0-225,19 0-95,21-20 192,-21 0 288,1 0 288,-20-20 225,19 0-33,-19 0 97,-20 1 224,0-2-64,-20 2-97,-19-21-63,-1 20-353,0 20-192,1-20-480,-1 20 416,1 0-1153,19 20-993,0 0-2146,20-1-6406</inkml:trace>
  <inkml:trace contextRef="#ctx0" brushRef="#br0" timeOffset="8951.512">11055 8564 15726,'0'0'993,"-20"0"-929,2 0 545,-2 20-289,-21 0 193,41-1-353,-20 21-64,20 0-128,20-20 0,0 0-64,1 0 32,17-20-128,3 0 192,-1 0 128,-21-20 96,21-20 32,-20 21-32,-20-2-31,0-19 31,0 21-224,-20-1-64,20 20-321,-20 0-63,20 39 320,0 1 128,0 0-64,0 20 64,0 19 0,20-19 64,0 0-32,-20-21 32,20 1 32,-20 0 513,-20-21 287,0 2 161,-20-2-64,1 1-320,-22-20-417,23 0-128,-23-20-256,2 20-512,19-19-738,1-21-992,-1 20-3299</inkml:trace>
  <inkml:trace contextRef="#ctx0" brushRef="#br0" timeOffset="9701.554">11612 8067 11530,'20'0'193,"-20"0"-225,0 20 544,0 20 289,19 0 224,1 39-96,-20-19-545,20 20-192,-20-2-32,20 2-32,-20-20 257,0-20-1,20-21-192,-20 2 193,0-21-1,0 0 193,0-21-417,0 2-256,19-21 32,-19 0-32,0 20-1,20-19-31,-20 19 32,20 20-32,-20 0 96,20 20 320,-20-1 33,0 1-193,21 20-64,-21-20-32,0 20-128,18 0-481,2-21-704,1 1-1634,-1-20-4676</inkml:trace>
  <inkml:trace contextRef="#ctx0" brushRef="#br0" timeOffset="10076.5758">12029 8524 10634,'-20'0'5445,"0"0"-5445,20 20 96,-20 0 224,20 20 225,0 0-225,20 0-320,0-1-352,20-19-129,-1 0 129,21-20 96,-21 0-1,2 0 225,-3-20 96,3 0 64,-21 0 97,-20-20-65,0 21 192,-20-21 65,-1 20-385,-37-20-96,17 20 32,2 1 64,-21 19 0,40 19-32,-19 1 224,39 20 128,0-20 129,0 20-33,20-21 161,19 2-353,1-2-128,-1 1-448,22-20-385,-23 0-736,3 0-2179,-1-20-9064</inkml:trace>
  <inkml:trace contextRef="#ctx0" brushRef="#br0" timeOffset="10315.59">12485 8167 16783,'-20'-20'865,"1"20"-1025,-1 20 192,20-1 128,-20 21 929,20 20-416,0-20-385,0 20-192,0 18 225,20-18-97,0-20-224,-1 0-288,1 0-353,20-21 64,-1 2-127,-19-2-449,20-19-1314,-19-19-3362</inkml:trace>
  <inkml:trace contextRef="#ctx0" brushRef="#br0" timeOffset="10481.599">12624 8505 10826,'0'0'2466,"0"0"-2242,21 0 1346,-21 0 31,18 19-191,22 1-449,-19 0-737,17 0-416,3-20 160,-1 20-545,-1-20-672,-19 0-1602,0 0-3267</inkml:trace>
  <inkml:trace contextRef="#ctx0" brushRef="#br0" timeOffset="10639.608">12882 8425 14733,'-39'39'513,"19"2"-33,0-2 673,-21 1 1,23-1-802,-2 1-384,20-19-577,0-2-832,20 1-225,-20-20-2401</inkml:trace>
  <inkml:trace contextRef="#ctx0" brushRef="#br0" timeOffset="10884.622">12962 8266 15630,'19'20'545,"1"0"-385,0 19 769,0 2 160,1-2-224,-3 0-481,2 2-256,1-2-96,-1 1 32,-20-1 32,0-18-64,0 19-224,-20-21-128,-21 1-417,23 0-448,-3 0-1185,1 0-4613</inkml:trace>
  <inkml:trace contextRef="#ctx0" brushRef="#br0" timeOffset="11461.654">11533 8008 8039,'0'-21'2146,"0"21"-224,0-19 288,0 19-769,0 19-992,-20 2-129,0 18 65,20 21-1,-20 0-32,-1 39-64,3-20-95,18 21 127,0-21-32,0 1-160,18 0 33,3-21-354,19 1-511,-1-1-546,41-19-1344,-1-20-4805</inkml:trace>
  <inkml:trace contextRef="#ctx0" brushRef="#br0" timeOffset="11872.679">13141 8047 2818,'0'20'10410,"0"-20"-10378,38 20 481,-17 20 576,19 0 256,-1 19-288,1 1-385,0-1-287,-1 1-161,1-1-32,-19 1-128,-3 0-64,2 0 0,-20-20 0,-20 19-128,2-19-256,-3-1-545,-19 1-897,20-20-3138</inkml:trace>
  <inkml:trace contextRef="#ctx0" brushRef="#br0" timeOffset="13250.758">14311 8524 15182,'-39'0'1986,"19"0"-897,20 0 480,0 0-255,0 0-514,20 0-223,19 0-353,22 0-160,-23 0-160,23 0-545,-22 0-320,21 0-896,-21 0-2179</inkml:trace>
  <inkml:trace contextRef="#ctx0" brushRef="#br0" timeOffset="13677.782">15344 8147 14189,'-39'-40'1377,"19"20"-800,0 20-33,-1 20-95,1 0 127,0 20 33,2 19-65,-3 1 33,21 19 320,-20 1-193,20 19-447,0-20-161,20-18-192,19-2-513,1 1-704,1-21-481,-2-19-832,21 0-2531</inkml:trace>
  <inkml:trace contextRef="#ctx0" brushRef="#br0" timeOffset="13885.794">15621 8266 18289,'-18'0'288,"18"40"-288,-21-1 288,21 21 481,0-1 544,0 1-864,0 0-353,21-21-320,-3 22-193,2-22-608,1-19-320,-1 0-737,0 0-2178,-2-40-7559</inkml:trace>
  <inkml:trace contextRef="#ctx0" brushRef="#br0" timeOffset="14015.801">15761 8584 10826,'20'0'3299,"0"20"-3716,-1-20 482,21 0 31,0 0 0,-1-20-385,1 20-2753,-1 0-6055</inkml:trace>
  <inkml:trace contextRef="#ctx0" brushRef="#br0" timeOffset="14397.823">16158 8544 12075,'-21'40'1121,"3"-20"-769,-2-1 1410,20 2-385,0 19-800,20-21-513,-2 21-480,3-20-449,-1 0-96,20 0 64,-1-20 384,-19-20 225,0 0 288,0 0 769,-1-20 448,-19 21 0,0-21-480,0 19-193,0 21-223,0-19-385,20 38-129,-20 2 226,0 19 31,20-1-96,-20 21 32,20-1 128,-20 1 32,21-21-96,-21 21-96,0-20 256,0-20 577,-21 0 320,1-1-160,0 2-64,-19-21-321,19 0-512,-20 0-256,1-21-352,19 2-738,0-1-511,0-20-610,20 20-3170</inkml:trace>
  <inkml:trace contextRef="#ctx0" brushRef="#br0" timeOffset="14671.839">16417 8207 15246,'38'0'1217,"-18"19"-1281,21 1 641,-2 0 832,1 20 385,-1 19-769,1 1-833,0 0 64,-21-1 64,1 1-224,-20-1-320,0-19 256,0 20-416,-20-20 192,-19-21-1,19 1-191,-20 0-353,21 0-448,-1-20-2242</inkml:trace>
  <inkml:trace contextRef="#ctx0" brushRef="#br0" timeOffset="15998.914">17091 8127 14381,'0'0'2210,"0"0"-1345,0 0-769,0 0 353,0 40 768,0 0-224,0-1-449,0 1-352,-20 19-64,20 1 1,0-1-161,0 1-129,0 0-447,20-21-225,0 1-416,0-19-481,19-21-1345,1 0-3042</inkml:trace>
  <inkml:trace contextRef="#ctx0" brushRef="#br0" timeOffset="16662.953">17468 8524 10249,'-20'0'2979,"20"20"-2883,-19 0 321,19 0 640,-20 19-33,20-18-543,20 19-321,-1-21-256,1 1-32,20 0 96,-1-20 96,1 0 0,-20-20 96,0 20 128,-1-20 97,-19 1 63,0-2-63,-19 2 63,-1-2-64,0 21-352,0-19-96,20 19-192,0 0 0,0 0 32,0 0-225,40 0 289,-20 0-288,39 0 31,-18 0 321,-3 0 64,23 0 64,-22 0 160,-19 0-96,0 0-128,-20 19 225,-20 2-97,0-2-96,1 2 0,-1 18-64,20-19-129,-20 20-95,20-20 0,20-20 128,0 0 160,-1 0 32,1-20 0,20 0 160,-20 0 96,19-20 0,-19 21-95,-20-2-289,20 2-65,-20-2-63,0 21-448,0 21-449,0-2 896,0 2 289,0 38-32,0-19 225,0 19 255,20 1 97,-20-21-33,19 1 129,-19 0-161,20 0-31,-20-20 192,0-1 288,-39 2 256,19-21-160,-20 0-256,1 0-481,-21 0-192,1-21-128,-2 21-64,2-19-288,19-1-65,-19 0 33,19 0-225,1 20-287,19-20-770,20 20-2466</inkml:trace>
  <inkml:trace contextRef="#ctx0" brushRef="#br0" timeOffset="17167.982">18660 7948 13773,'-20'-20'2210,"0"20"-1442,-1 0-511,-19 20 255,22 19 353,-3 21-289,1 0-95,0 19-193,20 1 0,0 19 257,0 0-161,20-19-63,0-1-289,1-18 0,17-2-257,-18-19-223,21-1-321,-2-19-160,-19-20-800,20 0-2243,-20 0-9256</inkml:trace>
  <inkml:trace contextRef="#ctx0" brushRef="#br0" timeOffset="17455.998">19037 8008 15342,'0'-40'1730,"-21"40"-1826,21 19-65,0 22 578,0-2 608,0 41 224,0-1-769,0 21-95,0-21 95,0 1-256,0-21-159,0 1-1,0-20-96,21 0-289,-21-1-704,20-19-929,-2-20-2978</inkml:trace>
  <inkml:trace contextRef="#ctx0" brushRef="#br0" timeOffset="17622.008">19274 8524 18513,'40'20'128,"0"-20"96,-1 0 673,2-20-865,-1 20-64,-1 0-961,1-19-1954,-20 19-7206</inkml:trace>
  <inkml:trace contextRef="#ctx0" brushRef="#br0" timeOffset="18185.04">19771 8008 13805,'0'-60'1857,"19"40"-1632,1 20-193,0 40 96,21 0 352,-23 19 161,23 21-257,-1 19-128,-21-19-31,-19 19 95,20-19-192,-20-1-96,0-19 32,0-20-64,0-1 128,0-19 64,0-20 161,0 0 191,20-20-480,-20-19-192,20 18-160,-20-19 96,20 1-225,-1-1-95,1 20 320,0 20 64,-20 0 63,20 20 258,-20 0 159,20 20 32,-20-21-191,0 42-193,0-22-289,0-19-608,19 20-1441,-19-20-3043</inkml:trace>
  <inkml:trace contextRef="#ctx0" brushRef="#br0" timeOffset="18582.062">20446 8524 13324,'-20'0'4612,"0"20"-5124,1 0 448,-1 20 544,20 0 65,-20 0-129,20-1-159,20 1-257,0-20-385,19 19 577,1-39-288,-1 20-288,1-20 640,-20 0-224,19-20 0,-19 20-64,0-19 64,0-21 64,-20 20-64,0 0 0,-20-19-128,-20 18 128,1 2 0,-1-2-128,1 21 0,-1 0 32,0 21-32,21-21 192,-1 19-224,20 2 96,20-2 96,-1 1 32,21-20-160,0 20 128,-1-20-256,1 0-128,-1 0-994,-19 0-2914,20 0-8294</inkml:trace>
  <inkml:trace contextRef="#ctx0" brushRef="#br0" timeOffset="18827.076">20962 8047 19186,'-40'60'-673,"20"-20"609,1-1 480,-1 21 705,0 0 33,0-1-898,20 1-32,0 0-64,20-1-160,0 1 96,19-20-704,1 0-65,0-1-64,-1-39-352,1 20-1185,1-40-3075</inkml:trace>
  <inkml:trace contextRef="#ctx0" brushRef="#br0" timeOffset="18978.085">21161 8505 13741,'0'0'3203,"0"0"-3235,20 19 1377,0 1 32,-1 0-512,1 20-705,20-40-224,-1 19-577,1 2-832,-20-21-1474,19 0-5829</inkml:trace>
  <inkml:trace contextRef="#ctx0" brushRef="#br0" timeOffset="19137.094">21379 8405 17616,'-60'40'128,"41"0"257,-21-1 608,20 1-353,0 0-480,20 0-576,0-21-865,0 21-833,20-20-2274</inkml:trace>
  <inkml:trace contextRef="#ctx0" brushRef="#br0" timeOffset="19382.108">21478 8226 17104,'21'20'32,"-3"0"0,22 0 448,1 20 737,-2 20 289,1-21-770,-1 21-447,1-1 191,-20-19-127,0-1-257,-20 1-128,19 0-513,-38 0-832,19-20-321,-40 0-1377,20-20-5477</inkml:trace>
  <inkml:trace contextRef="#ctx0" brushRef="#br0" timeOffset="19815.1318">21756 7948 14637,'-20'-20'705,"20"0"-1346,0 20 1282,20 0 993,0 0-545,0 0-353,-1 20-191,21 20 288,0-21 128,-1 41-65,2 0-159,17 0 32,3-1 0,-2 21-97,1-21-287,-21 21-129,1-1-64,-20-19 0,-1 19 96,-19-19-256,0-20 97,-19 19-97,-1-19-96,-20 0 64,1-1-193,-1-18-63,-19-2-513,19 1-416,-19 0-224,19 0-1250,-1-20-3843</inkml:trace>
  <inkml:trace contextRef="#ctx0" brushRef="#br1" timeOffset="56648.24">1586 9955 13196,'-59'20'1345,"39"-20"-1217,-19 0-224,39 20 481,-20-20 383,20 0-95,39 0-449,1 20-160,0-20-32,39 0-64,-20 0-32,2-20-128,-2 20-128,0 0 31,-19-20-63,-20 20-64,-20 0-577,0 0 320,-20 0 289,-20 0 160,1 20 160,19 20-1,-21-1 162,23 2-161,18-2-1058,-20 21-1408,40-1-801,-20-19 672,18 19 962,-18-19 1985,0 0 1794,0-20 705,-18 19-65,-2-18-319,-41-21 95,22 19-1249,-1-19-576,1 0 31,-1 0 257,0 0-256,40 0-545,0 0 32,20-19 0,40 19-95,-1 0-226,20 0-127,0 0-448,-18 0-706,18 19-1953,-20-19-3588</inkml:trace>
  <inkml:trace contextRef="#ctx0" brushRef="#br1" timeOffset="57030.2608">2361 10074 14445,'20'-79'481,"-40"39"-866,-20 20 994,1 20 448,-1 0-352,20 0-577,-19 40-96,19 0 128,0 19-64,20 1 32,0-1-96,0 21 32,20-20-256,0 0-481,-20-1 33,18-19-65,-18-21-96,21 2 33,-21-2-193,0-19 256,0 0 128,-21-19-480,3-2 673,-2-18 256,0-1-353,-1 1 642,21 18 2401,0 2 161,0-1-1058,21 20-255,-1-20-257,18 20-577,-17 0-512,19 0 64,-1 0-512,1 0-865,-20 0-1282,0 0-6437</inkml:trace>
  <inkml:trace contextRef="#ctx0" brushRef="#br1" timeOffset="57679.298">2837 10253 10826,'20'-19'1890,"-20"19"-1506,-20 0 481,20 19-641,-20 1-96,20 20-64,0 0 0,0 0-32,0-21 0,20 21 257,0-40 223,0 20 161,1-20 288,-3 0-193,22-20-159,-19 0-225,-1-19 1,-20 18-225,0 2 32,0-1-288,0 0-192,0 20-257,0 0-448,18 20 705,3 19 160,-1 1 64,0 20-97,19-21-31,-19 21 192,20-20 0,-40 0 32,20 0 321,-20-20 223,-20 19 417,0-19 128,-20-20-160,21 0-352,-41 0-321,21 0-352,-2 0-737,1-20-1057,1-19-2049,19 19-9418</inkml:trace>
  <inkml:trace contextRef="#ctx0" brushRef="#br1" timeOffset="57889.311">3313 10234 11883,'40'19'6310,"-19"-19"-6022,-1-19 1281,18 19-31,3-20-673,-2 20-705,-19-21-320,0 21-705,0 0-801,0 0-704,-20 0-2979</inkml:trace>
  <inkml:trace contextRef="#ctx0" brushRef="#br1" timeOffset="58011.318">3453 10313 14701,'0'20'161,"20"0"703,0-20 962,-1 0-801,21 0-769,-20 0-576,19 0-865,-19 0-2050</inkml:trace>
  <inkml:trace contextRef="#ctx0" brushRef="#br1" timeOffset="58256.332">3949 9955 14541,'0'20'417,"0"20"-353,0 0 1473,-20-1-31,20 21-481,0 20-673,0-21-128,0 1-288,0-1 192,0-19-512,20 0-289,-20 0-320,20-21-352,0-19-1025,0 0-3428</inkml:trace>
  <inkml:trace contextRef="#ctx0" brushRef="#br1" timeOffset="58682.356">4325 10094 14093,'21'21'5413,"-21"-21"-5765,0 0 480,0 0 352,0 0-704,0 0-1570,0 19-1185,0-19-5733</inkml:trace>
  <inkml:trace contextRef="#ctx0" brushRef="#br1" timeOffset="58818.364">4307 10353 16399,'0'0'352,"0"0"-576,0 0 705,18 0-353,-18 0-2210,-18 0-9161</inkml:trace>
  <inkml:trace contextRef="#ctx0" brushRef="#br1" timeOffset="59714.415">5498 9935 13292,'-21'-19'1249,"1"19"-736,-19 19-385,-1 1 192,0 20 161,1 20-161,19 0-192,-20-1-96,21 1 0,19-1 32,0 1-64,19-20 32,21-1 64,0 1-256,19-20-64,20-1 96,-18-19 128,-2 0 32,1-19-32,-21 19-352,1-20-994,-1 0-2369,-19 0-6759</inkml:trace>
  <inkml:trace contextRef="#ctx0" brushRef="#br1" timeOffset="59959.429">5795 10372 13933,'-20'21'929,"20"-21"-961,20 19 128,-20 1 192,20-20 160,0 20-288,-1 0-127,1 0 31,0-20 128,21 0 64,-23 0 64,23-20 1,-21 0 191,-20 0 1,0 0-161,0 1 32,-20-21-95,-1 20-386,-17 20-287,-3-20-641,1 20-1665,1 0-8809</inkml:trace>
  <inkml:trace contextRef="#ctx0" brushRef="#br1" timeOffset="61703.528">6370 10253 12844,'0'-39'1825,"0"39"-1056,-18-21 320,-2 21-737,-1 0-255,1 21 63,-18-1-160,17-1 0,1 21-32,0-20 32,20 0-32,20 0 32,0-1 64,1 2-32,37-2 32,-17-19-32,-2 20 32,-19-20 0,0 20 64,0-20 288,-20 0 129,0 0-97,-40 0-544,-1 0-256,3 20-385,-3-20-672,21 20-2627,-19-20-8007</inkml:trace>
  <inkml:trace contextRef="#ctx0" brushRef="#br1" timeOffset="61892.54">6589 10273 10089,'60'-20'6694,"-21"20"-6149,1 0-417,-19 0-96,17 0 0,-17 0 0,-1 0-128,18 0-481,-17 0-159,-1-19-65,0 19-865,-20-20-1665,20 20-1954</inkml:trace>
  <inkml:trace contextRef="#ctx0" brushRef="#br1" timeOffset="62058.549">6808 10074 13196,'0'80'1281,"0"-20"129,20-21 159,-20 21-448,0-20-672,20 19-417,-20-19-321,18-20-159,-18 19-769,21-18-1794,-21-21-8520</inkml:trace>
  <inkml:trace contextRef="#ctx0" brushRef="#br1" timeOffset="62439.571">7283 9776 11306,'-18'0'545,"-2"20"-449,0 20 480,-1 0 609,1 39 65,2 1-257,18 0-353,-20-2-480,20 2-32,0 0-128,20-21-192,-2 1-801,23 0-1409,-1-21-1345,-1-18-5670</inkml:trace>
  <inkml:trace contextRef="#ctx0" brushRef="#br1" timeOffset="62794.59">7443 9975 11434,'20'140'417,"-1"-62"-289,1 2 801,0-20-96,-20 19-417,20-39-128,1 0 257,-21 0 191,0-40 1,18 0-64,-18 0 95,0-21-703,0-18-162,0-1-223,0 1-641,20-1-768,-20 0 1408,20 40 417,1-20 193,-1 20 511,-20 20 161,18 20-192,-18 0-256,21-1-225,-21 1-128,20 20-192,-20-21-224,20 1-769,0-20-1185,-1 0-2275</inkml:trace>
  <inkml:trace contextRef="#ctx0" brushRef="#br1" timeOffset="63139.611">7980 10372 14862,'-61'0'384,"41"0"-256,1 40 769,-1-20 256,20 20-673,0-1-448,0 1 65,39 1-226,-19-22 65,20-19-96,-1 20 32,2-20 96,-1-20 96,-1 1 32,-19-22 64,0 22 97,-20-21-33,-20 20 32,0-20-288,-19 20-192,-1 1-257,-19 19 353,18 0 352,1 19-288,1 1 289,39 20-161,-20-20 0,40-1 32,0 2-32,19-2 32,1-19-32,-1 0-224,22 0-769,-23 0-1537,23-19-3236</inkml:trace>
  <inkml:trace contextRef="#ctx0" brushRef="#br1" timeOffset="63522.632">8277 9975 512,'-40'-40'15407,"20"40"-14959,20 0-416,-20 20 320,20 20 641,0 0-128,-19 19-577,19 21 65,19-20 159,-19-1-320,20 1-160,20-20-64,-1-1-160,1 1-96,0-40-96,-1 20-385,2-40-480,-3 0-1058,3 0-1280,-21 0 64,-20-20 800,0 1 1058,-20-1 127,-1 20 577,1-19 3940,2 39 3844,18-20-4229,0 40-1473,0-20 705,18 19-673,2 1-833,21 20-192,-2-20-224,1-20-352,0 20-673,19-20-769,-39 0-897,21 0-992,-23-20-3460</inkml:trace>
  <inkml:trace contextRef="#ctx0" brushRef="#br1" timeOffset="63660.64">8694 10253 13260,'-60'60'448,"40"-20"193,0 0 640,1-1-576,19-19-577,0 20-1057,19-21-2242,1-19-5189</inkml:trace>
  <inkml:trace contextRef="#ctx0" brushRef="#br1" timeOffset="63846.651">8992 10393 15919,'0'19'1633,"-20"1"-1729,20 0 128,-20 0 160,0 0 513,-1 20-609,3-1-96,18-18-961,-20-2-1633,20 1-3460</inkml:trace>
  <inkml:trace contextRef="#ctx0" brushRef="#br1" timeOffset="64271.676">8773 9955 1921,'-20'-20'2371,"20"20"-898,0 0 993,0 20 225,20 0 95,1 20-1152,-3 0-193,-18 20-63,40-1-385,-19-19-417,-21 19-320,20 1-127,-20-21-65,18 21 0,-18-20-128,0-20-32,0 20-97,-18-21 33,-2 1-480,20 1-514,-21-2-1056,1-19-2722</inkml:trace>
  <inkml:trace contextRef="#ctx0" brushRef="#br1" timeOffset="64799.706">9229 10412 11787,'0'0'1473,"0"0"161,0 20 1024,0 0-1184,0-20-802,-20 40-416,20-21-160,-19 2-320,-1-2-288,0 1-321,0 1-352,20-2-1217,0-19-5350</inkml:trace>
  <inkml:trace contextRef="#ctx0" brushRef="#br1" timeOffset="65231.73">9547 10234 13004,'0'-20'4708,"-20"20"-4932,1 0 96,-1 20 192,0 19 256,20 1-224,0 0-32,0 0-160,20-21-32,0 1 64,19 0-32,1-20 0,-1 0-32,-19 0 96,21-20 96,-21 0 64,-2 1 128,-18-2-128,20 2-288,-20-1-32,-20 0-545,20 20-288,0 0 97,0 20 351,0 0 321,0 20 192,0-1 96,20 1 0,1-1 160,-1 1 160,-20 1 33,0-2 127,0 0 161,-20-18 288,-1-1 32,-17-1-161,18 1-351,-21-20-449,2 0-96,19 0-385,-20 0-319,20-20-834,1 20-1761,-1-39-6342</inkml:trace>
  <inkml:trace contextRef="#ctx0" brushRef="#br1" timeOffset="65959.772">10699 10234 17392,'0'0'1377,"0"0"-1185,20 0 930,-20 0 127,39 0-320,-19 0-513,20 0-384,-1-20-416,1 20-641,-20 0-897,-1 0-2210,1 20-11113</inkml:trace>
  <inkml:trace contextRef="#ctx0" brushRef="#br1" timeOffset="66089.78">10778 10353 17136,'0'19'704,"20"2"97,0-21 1025,19 0-321,1 0-864,19 0-609,-18 0-545,-3 19-1248,-18-19-2147</inkml:trace>
  <inkml:trace contextRef="#ctx0" brushRef="#br1" timeOffset="88970.088">11691 10293 13612,'-20'20'2371,"20"-20"-930,0 0-384,20 0-480,-20 0 95,40 0-127,-1 0-353,1 0-96,-1 0-64,2-20-64,-1 20 32,-22 0-288,3 0-257,-1 0-320,-20 0-256,0 0-352,0 0-929,0 20-2307</inkml:trace>
  <inkml:trace contextRef="#ctx0" brushRef="#br1" timeOffset="89316.108">12307 9995 12684,'0'-20'1601,"-21"20"-1345,21 0 321,0 0 127,0 0-287,0 0-65,21 20 129,-21 0-1,20 20 225,-20-1 64,0 1-481,20 19-64,-20 1-32,0-20-128,0 0-64,19-1 32,-19 1-128,0-20-160,20 20-353,-20-20-320,20-20-800,0 19-2339,-20-19-7655</inkml:trace>
  <inkml:trace contextRef="#ctx0" brushRef="#br1" timeOffset="89612.125">12645 10353 12523,'0'0'833,"0"0"-929,0 0 416,-21 19-192,21 2 33,0-2 351,0 1-192,0 20 161,0-20-33,21-1-223,17 2-33,-18-2 64,21-19 224,-23 0 193,23 0-193,-21-19-31,0-2-65,-20 2 129,0-21-65,0 20 33,-20 0-193,-20 1-320,1-2-160,19 21-225,-21-19-576,21 19-896,2 19-1635,18-19-3586</inkml:trace>
  <inkml:trace contextRef="#ctx0" brushRef="#br1" timeOffset="90095.153">13080 10372 11755,'-18'0'1793,"18"0"-1280,-21 0 1088,1 0-512,0 21-256,0-2-577,1 1-31,-1 0-193,20 20 0,0-21-32,20 2-96,19-2 32,-19 1 64,21-20 64,-3 0 0,-17-20 32,19 1 0,-22-2 192,-18 2-96,0-1 65,0 0-354,0 0 65,-18 20-416,18 0 64,0 20-225,-20 0 353,20 0 96,20 20-193,-2 20 289,3-21 128,19 21 0,-20-21-64,-1 1 32,-19 0 193,20-20 159,-40 19 321,1-19 288,-1-20 192,-20 20-32,1-20-256,-22 0-513,2-20-448,19 20-64,1-20-545,-1 0-704,20 1-609,0-1-1858</inkml:trace>
  <inkml:trace contextRef="#ctx0" brushRef="#br1" timeOffset="90752.19">13418 9916 4548,'0'0'9321,"0"19"-9225,20 21 288,-20 20 257,0-1 191,0 21-95,21-20-320,-21 19-225,0 1-96,0-21 0,0-19 32,0 0 64,0-21 257,0 1 63,0-20 193,0 0 64,0-20-609,0 1-96,0-21-160,18 20-64,2-20-289,0 1 33,1 18 256,-1 21 160,-2-19 96,2 38-32,-20-19 32,0 21-32,21 18 32,-21-19-32,0 20-128,20 0-352,-20-21-1090,20 22-1088,0-41-3652</inkml:trace>
  <inkml:trace contextRef="#ctx0" brushRef="#br1" timeOffset="91134.211">13876 10393 14125,'-21'0'1697,"1"0"-1889,20 19 449,-20 1 127,20 0 160,0 20-191,0 0-257,20-21-32,0 22 0,19-22-64,1 1 32,1-20-64,-2 0 96,-19 0 96,20 0 193,-21-20-33,1 1 64,-20-2 97,0 1-33,-20 1-288,-19-2-384,19 2 32,-39-1-128,18 20 127,21 0-63,-18 0-128,17 0 256,1 20 96,20-1 64,20-19 160,1 21-64,-3-2-96,22-19 64,-19 0-128,17 0-128,3 0-128,-1 0-609,-21 0-1345,1 0-3524</inkml:trace>
  <inkml:trace contextRef="#ctx0" brushRef="#br1" timeOffset="91379.226">14252 9955 16047,'-20'40'480,"0"-20"-416,0 39 1153,1-18 321,19 18-193,-20 1-640,20-1-385,0 1-128,0-1-64,20 1-352,19-21-160,-19-18-289,20 18-64,-1-39-416,-19 21-416,1-42-1858,-1 21-4965</inkml:trace>
  <inkml:trace contextRef="#ctx0" brushRef="#br1" timeOffset="91538.235">14410 10333 12139,'0'0'3427,"0"20"-2818,21-1 31,-1 21 353,20-20-416,-21 0-449,21 0-320,0 0-321,-1-20-95,1 0-353,-20 0-1089,-1 0-1858,-19-20-1697</inkml:trace>
  <inkml:trace contextRef="#ctx0" brushRef="#br1" timeOffset="91677.2418">14669 10412 8680,'-40'20'2914,"20"-20"-832,1 20-352,-1 20-737,0-21-641,0 2-384,0-2-1153,20 1-1345,20 1-1250,-20-21-4580</inkml:trace>
  <inkml:trace contextRef="#ctx0" brushRef="#br1" timeOffset="91877.255">14789 10134 14765,'59'59'1154,"-19"-18"-33,-21 18 480,21-19 321,-20 20-417,-20-21-1120,20 21-193,-20-20-192,-20-1-160,0 1-481,0-20-544,0 19-513,1-39-1280,-1 21-8169</inkml:trace>
  <inkml:trace contextRef="#ctx0" brushRef="#br2" timeOffset="104494.976">1586 11565 15438,'-79'20'1025,"40"-20"-929,19 20 64,20-20 577,0 0 384,0 20-384,39-20-321,21 20-352,-1-20 96,20 0-64,2 0-160,-2-20-32,0 20-544,-20-20-289,-19 20-833,-20-20-1441,1 20-1409,-21 0-2339</inkml:trace>
  <inkml:trace contextRef="#ctx0" brushRef="#br2" timeOffset="104747.991">1964 11605 7238,'-40'59'961,"20"-19"-865,0 0 0,1 19-320,19-19-897,0 19-961,0-19 1538,0 20 896,-20-20 993,20-20 321,-20-1-1090,20 1 225,-20 0 737,-1-20-513,-17 0 64,18 0 576,-21 0 289,23-20-1025,-3 20-769,21 0-256,0-20 128,21 20-32,17 0-32,3 0-32,-3 0-352,23 0-866,-2 0-1088,1 0-1185,19 0-1058</inkml:trace>
  <inkml:trace contextRef="#ctx0" brushRef="#br2" timeOffset="104972.004">2440 11724 11146,'0'-99'513,"0"59"-129,-20 0 2018,-19 21-960,19 19-353,0 0-449,0 19-448,-19 1 129,19 40 31,20-1 0,-20 1-352,40-1 32,-20 21-128,20-21 96,-1-19-480,1 20-193,0-40-64,0 19-928,-20-19-1378,0-20-4164</inkml:trace>
  <inkml:trace contextRef="#ctx0" brushRef="#br2" timeOffset="105116.011">2183 11843 18097,'18'0'-641,"3"20"897,-1-20 225,20 0 287,-1 0-383,1 0-353,-1 0-545,21 0-1024,-21 0-3716</inkml:trace>
  <inkml:trace contextRef="#ctx0" brushRef="#br2" timeOffset="105700.045">2916 11724 4067,'-18'40'10602,"18"-21"-10826,-21 1 320,21 20 257,0 0-193,21 0-96,-21-2-192,38-17-129,-18-1 193,39 0-32,-18-40 192,-1 20-128,-1-20 64,1-20 64,-20 21 65,-1-21 255,-19 20 129,0 0-385,0 0-513,0 20 225,0 0-192,0 20-161,0 20 193,0 0 160,20 19 96,0 1 0,0-1 64,0 1-32,-1-1 64,1-19 128,-20 0 545,20-21 192,-20-19 352,-20 20 160,20 1-223,-20-21-257,-19 19-705,19-19-320,-20 0-1185,1-19-513,-1-2-2626</inkml:trace>
  <inkml:trace contextRef="#ctx0" brushRef="#br2" timeOffset="105888.056">3552 11744 18641,'20'0'641,"0"0"-321,-1 0 1410,21 0-962,-20 0-704,0 0-352,-1 0-1057,1 0-1185,0 0-2211</inkml:trace>
  <inkml:trace contextRef="#ctx0" brushRef="#br2" timeOffset="106013.063">3611 11823 16335,'0'40'160,"0"-20"545,20-20 672,0 19-512,20-19-769,-1 0-897,1 21-1217,1-21-3171</inkml:trace>
  <inkml:trace contextRef="#ctx0" brushRef="#br2" timeOffset="106335.082">4108 11704 16751,'-20'20'801,"0"0"-897,0 19 673,0 1-1,20 0-320,0-1-160,20 1-128,0 0-288,0-20 0,39 0 192,-19-20 160,-1 0 64,22-20 192,-23 0 96,-17-20 257,-1 21 128,0-21-161,-20 0-576,-20 0 257,-21 1-289,3-1-64,-3 20 64,-18 0-161,19 0-95,1 20 96,-1 0 96,20 0-641,20 0-1152,20 0-2403,0-19-5221</inkml:trace>
  <inkml:trace contextRef="#ctx0" brushRef="#br2" timeOffset="106468.089">4544 11505 12940,'0'0'5125,"0"21"-4997,0-21-96,20 19-160,-20 1-1154,0 0-5284</inkml:trace>
  <inkml:trace contextRef="#ctx0" brushRef="#br2" timeOffset="106602.097">4663 11883 18801,'0'40'609,"0"-40"640,0 0 192,0 0-1505,0 0-1313,21 0-1281,-21 0-5094</inkml:trace>
  <inkml:trace contextRef="#ctx0" brushRef="#br2" timeOffset="108642.214">5736 11526 8872,'19'-40'608,"-19"0"225,0 19 833,0 2 63,-19-1 65,-1 0-417,0 20-704,-20 20-289,1 19-127,-22 1-129,23 21-128,-3 18-32,3 0 32,-3 1 288,21 19-288,20-39 64,40-1-64,-19-19-32,38 0 0,-1-21 128,3 1-320,-2-20-192,20-20-225,1 1-576,-21-21-1890,0 20-3844</inkml:trace>
  <inkml:trace contextRef="#ctx0" brushRef="#br2" timeOffset="108909.229">6053 11823 10762,'-59'60'2146,"18"-41"-1506,23 21 321,18 0 96,0 0-320,18-20-449,23 0-128,18-1 65,1-19 255,-21-19-64,21-1 1,-1 0 95,-19 0 225,1-21-321,-41 22 161,-20-21 448,-1 21-256,-37-1-545,17 0-64,-19 0-160,21 20-96,-1 0-224,1 20-705,39-20-353,0 20-127,19-20-353,21 20-704,0-20-1762,39 0-3396</inkml:trace>
  <inkml:trace contextRef="#ctx0" brushRef="#br2" timeOffset="109127.241">6451 11823 10986,'19'0'3459,"-38"0"-1441,-21 0-448,20 0-481,-19 20-673,19 0-320,-1-20-96,21 20-288,21-1 512,-1 2-224,-2 17-64,23-38 96,-21 21-96,19-1 128,-19 0-64,-20 0 32,0-20 32,0 20 128,0-20-96,0 19-96,-20-19-416,1 0-705,19-19-833,-20 19-2498</inkml:trace>
  <inkml:trace contextRef="#ctx0" brushRef="#br2" timeOffset="109284.25">6550 11823 7302,'79'0'8232,"-59"0"-8008,19 20 673,1-20 577,-19 20-97,17-20-929,3 0-576,-21 0 192,-2 0-384,3 0-513,-21 0-1313,0-20-2146,0 0-5445</inkml:trace>
  <inkml:trace contextRef="#ctx0" brushRef="#br2" timeOffset="109442.259">6767 11585 14733,'0'99'897,"0"-39"256,20 39 673,-20-19 576,21-1-1441,-1 0-929,-20-19-993,20-20-1024,-20-1-738,0-19-6630</inkml:trace>
  <inkml:trace contextRef="#ctx0" brushRef="#br2" timeOffset="109905.286">7502 11346 1825,'-20'-59'8520,"1"59"-5861,-21 0-994,20 19-287,0 41-161,-19-1-352,19 21-225,0 20-63,20-21-481,0 20-160,20-19 96,0-20 0,0-1-256,19-19-225,1 0-640,19-1-929,-19-39-2818</inkml:trace>
  <inkml:trace contextRef="#ctx0" brushRef="#br2" timeOffset="110244.305">7741 11386 15054,'0'100'96,"0"-41"-96,0 21 384,20 19 1250,-20-20-641,0 1-705,0-21-448,19 1 256,-19-20-32,20-20 384,-20-20-159,0 0 255,0-20-384,20-20-128,-20-1-160,20 3-32,0-2-192,0 0-257,-1 0 833,1 40-224,0 0 193,0 0 191,1 20-128,-21 20-96,0-1-160,0 1 0,0 20-384,0-20-1025,18-1-1666,2-19-3716</inkml:trace>
  <inkml:trace contextRef="#ctx0" brushRef="#br2" timeOffset="110618.327">8178 11883 11178,'-60'40'5413,"39"-2"-5125,3 3 417,18 19 384,18-21-320,3 1-449,39-20-192,-1 0-128,0-20-32,21-20 64,-21 0 64,0-20-64,-18 20 33,-21-19 31,-20-1-64,-20 20 32,-21-20-256,3 21-97,-23-2-255,-18 21 255,20-19 193,19 19 0,1 19 0,19 2 160,0-2 0,40 0 161,-20 2 287,39-1-96,1 0-191,19 0-129,-19-20-32,19 20 64,-19-20-224,1 0-192,-23 0-737,2 0-1442,-20-20-5188</inkml:trace>
  <inkml:trace contextRef="#ctx0" brushRef="#br2" timeOffset="110978.347">8575 11306 14285,'39'0'384,"-39"40"97,20 0 608,0 39-64,-20 1 64,0 0-64,0 19-513,0-20-544,0 1 192,0-21-288,20 1-224,19-20-769,1-1-641,1-39-1569,-3 0-5894</inkml:trace>
  <inkml:trace contextRef="#ctx0" brushRef="#br2" timeOffset="111152.357">8911 11664 15182,'0'60'352,"0"-40"-224,41 39 417,-21-39 352,19 20-481,1-1-512,19-18-673,-19-21-96,0 0-384,-1 0-1537,-19 0-3300</inkml:trace>
  <inkml:trace contextRef="#ctx0" brushRef="#br2" timeOffset="111304.366">9110 11724 12812,'-39'79'160,"19"-19"-32,0-21 448,20 1-544,0 0-640,0-20-1410,20-20-1057,0 0-3043</inkml:trace>
  <inkml:trace contextRef="#ctx0" brushRef="#br2" timeOffset="111512.378">9249 11406 15214,'41'59'1345,"-3"-19"-416,3 20 416,-3 0 33,3-1-129,-21 1-1025,0-1-192,0-19-352,-20 19 512,0-19-801,-20 0-768,0 0-705,0 0-2690</inkml:trace>
  <inkml:trace contextRef="#ctx0" brushRef="#br2" timeOffset="111680.387">9646 11961 15790,'0'61'513,"-20"-21"-385,20-1 865,-39 1-577,19-20-448,0 19-1345,0-19-3107</inkml:trace>
  <inkml:trace contextRef="#ctx0" brushRef="#br2" timeOffset="112298.423">9924 11783 13228,'-19'-19'1313,"-1"19"-512,20 0-192,0 19-577,0 21 96,0 0 160,20-1-192,-20 1 0,39 0 0,-19 0-64,20-20 128,-21-20 129,21 0 127,1 0 1,-23-20 31,2 0 0,0 0-63,-20-20 127,0 0-127,0 21-385,0-21-193,-20 40-351,20 0-257,0 0 0,0 40 481,0 19 64,20 1 0,1 0 192,-1-1-1,-20 20 130,18 1-1,-18-21 192,0-19 320,-18 0 257,18-21 288,-20 22 96,-21-21-384,21 20-641,-19-40-192,-1 19-576,-19-19-1,19-19-159,1-2 31,-1 2-833,20-21-1024,0-20-2339,1 0-5539</inkml:trace>
  <inkml:trace contextRef="#ctx0" brushRef="#br2" timeOffset="112558.438">10242 11366 14862,'-39'-20'2850,"39"20"-2401,18 20-481,23 20 961,18 19 416,-19 2-96,20 18-512,-1 0-161,-18 1-287,-3-1 223,-17 20-352,-21-19-32,0-21-256,-21 21 96,1-41-256,2 1-97,-3 0-255,-19-20-545,20-1-1025,20-19-2082</inkml:trace>
  <inkml:trace contextRef="#ctx0" brushRef="#br2" timeOffset="112840.454">10936 11803 1953,'0'20'13966,"20"-20"-13390,0 0 1058,1 0 320,-1 0-705,18 0-449,3 0-575,-2 0-65,1-20-256,-20 20-1410,0 0-1344,-20 0-4742</inkml:trace>
  <inkml:trace contextRef="#ctx0" brushRef="#br2" timeOffset="112984.461">11017 11942 14830,'0'40'1793,"18"-40"-960,23 20 865,-1-20-193,19 0-416,-19 0-1185,-1 0-256,1 0-1122,-40 0-1473,20 0-13164</inkml:trace>
  <inkml:trace contextRef="#ctx0" brushRef="#br2" timeOffset="139605.9848">12148 12062 12107,'-20'19'1505,"0"-19"-384,0 0-512,40 0-96,0-19-1,19 19 0,1 0 1,1 0-193,18 0 257,0 0-225,-19 0-192,19 0-96,1 0-64,-21 0-192,1 0-192,-20 0-609,-20 0-865,0-20-3075</inkml:trace>
  <inkml:trace contextRef="#ctx0" brushRef="#br2" timeOffset="139981.006">13041 11704 12139,'0'0'1249,"0"0"-1089,0 40 737,0-1-128,0 21-32,-20-1-97,20 21-352,0-20-255,-20 19 31,20 0-289,20-39-415,-20 20-930,20-21-1729,19-18-3876</inkml:trace>
  <inkml:trace contextRef="#ctx0" brushRef="#br2" timeOffset="140652.044">13378 12101 14541,'-19'20'577,"-1"0"-545,0 0 352,0 19-256,20 1-64,-20 0-96,40-20-64,0 19-32,0-18 0,19-21 224,1 0 96,-20 0 385,1-21 95,-3 1-63,-18 1 32,0-21-97,0 20 33,-18 0-225,-3 0-256,1 1-96,0-1 0,20 0-128,0 20-32,0 0-481,20 0 353,21-20-128,-3 20 95,23 0 129,-23 0 128,23-20 128,-22 20 0,1 0 0,-40 0-96,0 20-32,0 0 96,-20 0-32,0 19 0,1 1 0,-1-20-32,20 20 64,-20-21-352,40 1 32,0 1 63,-1-21 129,21-21 96,0 1 96,-21 1 289,21-21 351,-20 20 33,-20-20-128,0 1-449,0 19-256,0 20 32,0 0-288,-20 0 95,20 20 161,0 19-32,0 1 64,0 20 0,20 0 64,1-1-32,-3-19 0,2 19-32,0-38 0,-20 18 160,0-19 96,21 20 545,-21-21 737,-21 1-161,1 0-320,-18-20-353,-3 20-511,1-20-161,1-20-128,-21 20-193,21-20-448,-1 0-223,-1 1-514,3-1-544,17 0-1089,21 0-6918</inkml:trace>
  <inkml:trace contextRef="#ctx0" brushRef="#br2" timeOffset="141092.07">14331 11565 11370,'21'-20'2242,"-21"1"-1024,0 38 63,-21 1-641,1 20 225,0 19-32,1 41-160,19-1-129,0-1-127,0 3-129,0-2-224,19-40-64,1 21 128,21-41-96,-21 1-256,18-20-257,23 0-351,-22-1-706,1-19-1505,-20-19-5509</inkml:trace>
  <inkml:trace contextRef="#ctx0" brushRef="#br2" timeOffset="141316.082">14708 11585 17392,'20'20'128,"-20"0"-64,0 39 321,20 1 159,-20 19 353,0 0-353,0 1-448,0 19 577,0-19-641,0-21 64,21 1-288,-21-21-384,0 2-289,20-22-449,-20 1-1632,0-20-6727</inkml:trace>
  <inkml:trace contextRef="#ctx0" brushRef="#br2" timeOffset="141575.097">14987 12121 17936,'-20'20'929,"20"-20"-961,20 0 641,-1 0-321,21 0-128,0 0-32,-1 0-256,1-20-224,-19 20-481,-3 0-1281,2 0-4484</inkml:trace>
  <inkml:trace contextRef="#ctx0" brushRef="#br2" timeOffset="142109.128">15384 11605 13356,'0'-20'609,"0"20"-481,20 40 320,-20-1 353,19 41-321,1-1 65,-20 21 32,20-1-1,-20 0-63,20-20-353,-20 1-160,0-21 96,0-19 32,0-20-96,0 0 96,0-20 417,0-20-129,20 0-192,-20-20-128,0 1-96,19-1 160,1 0-288,-20 1 32,20 19 96,0 0 192,1 20-160,-3 20 161,-18 0-33,20 19-64,-20-19-96,0 40 64,0-21-512,21 1-97,-21 0-480,0 0-801,0-20-1088,20 0-1699</inkml:trace>
  <inkml:trace contextRef="#ctx0" brushRef="#br2" timeOffset="142484.149">15900 12181 12235,'0'-20'673,"0"20"192,-20 20 63,0 19-31,0 1-96,20 0 96,0-1-128,0 1-257,20 0-224,0 0-192,19-40 33,1 20-65,1-20 32,-3 0 32,23-20 0,-23-1-32,-17 2 32,-1-1-32,-20-19 32,-20-2-192,-19 22-224,-1-21-160,-21 20 159,22 0 225,-1 20 321,1 0-33,19 20-32,0 0-128,20 0 32,0 0 64,20-1-64,0 1-32,19 1-32,1-2-32,-1 1-192,1-20-512,1 0-738,-21 0-1505,-2-20-4420</inkml:trace>
  <inkml:trace contextRef="#ctx0" brushRef="#br2" timeOffset="142744.164">16396 11664 16559,'-40'0'192,"20"0"-64,1 40 609,-1 0 256,0 19 64,20 1-416,0 0-257,-20 19 193,20 0-161,0-19-416,20-1 32,0-19-96,0 0-288,19-1 31,-19-19-511,0 1-418,1-21-1024,-3 0-2210,2-21-7654</inkml:trace>
  <inkml:trace contextRef="#ctx0" brushRef="#br2" timeOffset="142895.173">16516 12081 8327,'0'-19'7592,"0"19"-6632,0 0 65,18 19 97,3 1-482,-1 20-320,0-20-95,19 19-193,-19-19-96,20 0-481,-1-20-800,-19 0-801,0 0-2531</inkml:trace>
  <inkml:trace contextRef="#ctx0" brushRef="#br2" timeOffset="143071.183">16753 12022 9224,'-59'40'5253,"39"-21"-4965,-39 41 289,19-20 1313,-1 19-1186,23-19-768,-2-1-736,-1 2-546,42-22 193,-1-19-1121,-2 0-5669</inkml:trace>
  <inkml:trace contextRef="#ctx0" brushRef="#br2" timeOffset="143292.195">16813 11724 12748,'39'40'2274,"-19"-1"-929,1 21 0,19 19 33,-1-19-418,1 0-127,-1-1-384,1-19 31,0-1-416,-40 1 32,19 0-32,-19-1-96,-19-19-288,19 1-449,-20-2-992,0 1-1186,20-20-7527</inkml:trace>
  <inkml:trace contextRef="#ctx0" brushRef="#br2" timeOffset="143638.215">17170 11425 3651,'-20'-19'14734,"20"-1"-14254,0 20-255,20 20 832,0-1 32,20 2-641,-1 38-160,22 1 161,-2 20 63,0 19 161,1 0-449,-40-19-192,19 19 32,-19-40 96,0 21-192,-20-21 64,0 1-64,-20-21 128,-20 21-320,21-20-416,-21 0-962,0 0-1185,1 0-4932</inkml:trace>
</inkml:ink>
</file>

<file path=ppt/ink/ink3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0:48:52.256"/>
    </inkml:context>
    <inkml:brush xml:id="br0">
      <inkml:brushProperty name="width" value="0.05292" units="cm"/>
      <inkml:brushProperty name="height" value="0.05292" units="cm"/>
      <inkml:brushProperty name="color" value="#0000FF"/>
    </inkml:brush>
  </inkml:definitions>
  <inkml:trace contextRef="#ctx0" brushRef="#br0">15522 12062 13388,'-19'19'-160,"38"21"128,1 20 32,0 19 64,0 0 32,1 1 192,-21 0-95,18-21 127,-18 1-224,0-21 769,20 1 0,-20 0-225,21-20 97,-21-1 192,0-19-641,0-19-192,-21-21 0,1-20 0,2-19-96,-3-20-64,1-1-64,20 21-288,0-21-481,20 41 577,19 19 256,2 20 160,-1 20-96,-1 0 0,1 20 64,-1 0 32,-19 0-32,-20 20 0,0-1 32,0 1 32,-20-20 128,-19 19 1,-1-39-1,1 20-320,-1 1 96,-1-21-673,2 0-256,19 0-352,0-21-993,20 1-1634,20 1-4483</inkml:trace>
  <inkml:trace contextRef="#ctx0" brushRef="#br0" timeOffset="260.015">16079 11645 14093,'-21'-40'1153,"1"40"-416,20 0-225,-20 0 65,2 20 255,18 19-63,-21 21-288,21 19-385,0 20 192,-20-19 64,20 19 1,0-19-353,0-21 128,20-19 32,1 19-320,-3-39-321,2 20-351,21-20-642,-21-20-992,0 0-3172</inkml:trace>
  <inkml:trace contextRef="#ctx0" brushRef="#br0" timeOffset="801.045">16277 12121 160,'-20'-20'9064,"20"0"-8968,0 1 993,-20 19 961,20 0-544,0 0-225,-19 0-897,19 19-95,0 1 383,0 20-95,19 0-321,-19 19-192,20-19 0,0-20-64,20 19 64,-21-18 32,21-21 32,1 0 33,-23-21 31,22 1-96,-19 1 192,-21-21 32,0 20-191,0-20-65,0 21-96,0-1-225,0 20 129,-21 0-320,21 0 159,21 39 193,-21 1 96,20 20 0,-20 19 0,18 1 96,3-21-128,-21 1 257,0-20 127,0-1 353,0-19 95,0 20-127,0-20-289,-21 0-191,3-1-161,-2-19-160,-21 0-257,21 0-159,2-19-321,-3-1-609,1-20-1024,0 20-3299</inkml:trace>
  <inkml:trace contextRef="#ctx0" brushRef="#br0" timeOffset="1053.06">16753 12121 11787,'-20'0'3619,"20"-20"-2626,0 20 192,20 0 353,0 0-129,20 0-800,-1 0-193,22 0-288,-23 0-160,3 0-352,-1 20-994,-21-20-1344,1 0-4869</inkml:trace>
  <inkml:trace contextRef="#ctx0" brushRef="#br0" timeOffset="1212.069">16852 12220 14733,'0'40'897,"0"-20"-320,20-20 384,1 0-32,19 0-289,-1 0-544,1 0-352,-1 0-833,1 0-1537,0 0-5158</inkml:trace>
  <inkml:trace contextRef="#ctx0" brushRef="#br0" timeOffset="1508.086">17409 11961 13805,'0'0'1249,"0"0"-929,0 21 1410,0-1-417,0 0-480,0 20-385,0-1-160,0 1-95,20 0-1,-20 19-192,0-39-192,0 20-417,19-1-608,-19-18-1506,0-21-6373</inkml:trace>
  <inkml:trace contextRef="#ctx0" brushRef="#br0" timeOffset="3365.193">17945 11545 8295,'0'-19'1410,"-20"19"-65,20-21 449,0 21-417,0 0-448,0 0-353,20 0-383,-20 0 191,19 21 192,-19-2 1,20 1-97,-20 40-31,20 19 127,-20 20-63,0 0-193,0 1-96,0 19-224,0-20 0,0 0-64,0-39 32,20-1-64,0-18-288,-20-2-289,19-18-95,1 18-418,-20-19-671,20 0-1987</inkml:trace>
  <inkml:trace contextRef="#ctx0" brushRef="#br0" timeOffset="4714.269">18381 12181 15502,'0'19'1954,"0"-19"-1954,20 20 0,0 0 64,0 0 96,19 0-32,1 0-128,-1-1-96,1 1-32,1 1 128,-2-21-416,1 19-930,-20-19-1825,0 0-3138</inkml:trace>
  <inkml:trace contextRef="#ctx0" brushRef="#br0" timeOffset="4894.28">18640 12121 13132,'-41'40'224,"41"-20"-64,-40 19 641,22 21 224,-3-21-673,1 2-320,0-2-224,0-19-609,20-1-896,0 2-1987</inkml:trace>
  <inkml:trace contextRef="#ctx0" brushRef="#br0" timeOffset="5378.308">19057 12121 3971,'-20'0'10570,"20"0"-10281,0-20-161,0 20 256,0 20-288,0-20-320,20 0-1185,-20 20-2339,18-20-4484</inkml:trace>
  <inkml:trace contextRef="#ctx0" brushRef="#br0" timeOffset="5673.325">19195 12339 1121,'0'21'14637,"0"-21"-14669,0 19 449,0 1 1248,0 0-383,0-1-1122,0-19-160,0 21-192,0-1-193,-20 0-576,20 20-1153,-19-21-4100</inkml:trace>
  <inkml:trace contextRef="#ctx0" brushRef="#br0" timeOffset="6351.363">19492 12042 9641,'0'0'1409,"0"-20"-929,0 20 1090,0 0-833,-18 0-609,18 0-64,-20 20-64,0 0 96,-1-1 224,21 21 0,-20 0-127,20-1 31,20 1-64,1 0-64,-1-20-32,18 19 0,3-39 0,-1 21 32,-1-21 0,1 0 33,19 0 127,-19-21 96,-20 1-128,19-19 33,-39-1 63,0 0 160,0 21-319,-20-21-33,-19-20-128,-1 41-160,-19-21 224,19 20-257,-19 0 450,19 20-546,1 20 514,-1 0-386,19 20 290,21-1-129,0 1 0,0-20 96,41 19 96,-3-19-160,23-20-32,-22 20-64,1-20-64,0 0-257,-1 0-95,-19-20-865,-20 20-962,20 0-1632</inkml:trace>
  <inkml:trace contextRef="#ctx0" brushRef="#br0" timeOffset="6705.384">19830 11645 12459,'-20'-40'1314,"20"40"-610,0 0 1026,0 0-609,20 20-384,21 0-65,-3 19-287,23 1-65,-2 19-64,0 1-160,-19-1 0,0 0-96,-1 22 96,1-22-192,-19 1 96,-1-1 64,-20 1-96,0-21 96,-20 2-672,-1-2-193,-19 0-32,1 2-512,19-21-2947</inkml:trace>
  <inkml:trace contextRef="#ctx0" brushRef="#br0" timeOffset="11667.667">16038 13174 7879,'-38'20'480,"17"-20"-416,1 20 97,-20-20 639,21 0-319,-1 0 191,0 0 321,0 0 289,0 0-129,20 0-224,0 0-97,20 0-159,0 0-385,20 0-96,-1 0-31,40 0-1,22-20-64,-2 20 64,19-20-96,21 0 352,40 20-63,-20-20-33,40 1-256,19-1 32,20 0 0,0 20-128,1 0 64,-2-20-32,22 20 96,-21 0-128,-20 20 129,21-20 31,-21 20 32,-19-20 160,-1 20-96,1-20 193,-41 0-257,2 19-128,-41-19-128,-20 0-385,-20 0-608,-40 0-897,1 20-1249,-40-20-3907</inkml:trace>
</inkml:ink>
</file>

<file path=ppt/ink/ink3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1:34:42.938"/>
    </inkml:context>
    <inkml:brush xml:id="br0">
      <inkml:brushProperty name="width" value="0.05292" units="cm"/>
      <inkml:brushProperty name="height" value="0.05292" units="cm"/>
      <inkml:brushProperty name="color" value="#0000FF"/>
    </inkml:brush>
  </inkml:definitions>
  <inkml:traceGroup>
    <inkml:annotationXML>
      <emma:emma xmlns:emma="http://www.w3.org/2003/04/emma" version="1.0">
        <emma:interpretation id="{7D155C51-04A0-4D70-8CD6-6E99E705A3C6}" emma:medium="tactile" emma:mode="ink">
          <msink:context xmlns:msink="http://schemas.microsoft.com/ink/2010/main" type="inkDrawing" rotatedBoundingBox="13636,11250 13998,10846 14380,11189 14017,11593" shapeName="Other"/>
        </emma:interpretation>
      </emma:emma>
    </inkml:annotationXML>
    <inkml:trace contextRef="#ctx0" brushRef="#br0">14113 10969 9993,'0'-20'801,"0"20"-193,0 0 962,-20 0-834,1 0-511,-21 20-193,-1-1 32,3 21-32,-23-20 0,2 20 0,19 0 32,-19-20 128,19 20-96,21-21 64,-1 1-128,20 0-32,0 0 193,20 0 95,19-1 0,21 1-128,-1 0-128,0 0 0,2 0-64,-2 0-608,-19-1-513,-1 2-641,1-2-2466</inkml:trace>
  </inkml:traceGroup>
</inkml:ink>
</file>

<file path=ppt/ink/ink3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9-09-10T08:36:19.106"/>
    </inkml:context>
    <inkml:brush xml:id="br0">
      <inkml:brushProperty name="width" value="0.05292" units="cm"/>
      <inkml:brushProperty name="height" value="0.05292" units="cm"/>
      <inkml:brushProperty name="color" value="#0000FF"/>
    </inkml:brush>
  </inkml:definitions>
  <inkml:traceGroup>
    <inkml:annotationXML>
      <emma:emma xmlns:emma="http://www.w3.org/2003/04/emma" version="1.0">
        <emma:interpretation id="{43DF2DA3-74A7-45B6-ADBA-3BF8F11A360D}" emma:medium="tactile" emma:mode="ink">
          <msink:context xmlns:msink="http://schemas.microsoft.com/ink/2010/main" type="writingRegion" rotatedBoundingBox="13114,5113 22902,5017 22914,6325 13127,6420"/>
        </emma:interpretation>
      </emma:emma>
    </inkml:annotationXML>
    <inkml:traceGroup>
      <inkml:annotationXML>
        <emma:emma xmlns:emma="http://www.w3.org/2003/04/emma" version="1.0">
          <emma:interpretation id="{BF35C08E-45FE-4BDC-A0F4-DEE6F290B686}" emma:medium="tactile" emma:mode="ink">
            <msink:context xmlns:msink="http://schemas.microsoft.com/ink/2010/main" type="paragraph" rotatedBoundingBox="14113,5084 22253,5024 22256,5483 14116,5542" alignmentLevel="2"/>
          </emma:interpretation>
        </emma:emma>
      </inkml:annotationXML>
      <inkml:traceGroup>
        <inkml:annotationXML>
          <emma:emma xmlns:emma="http://www.w3.org/2003/04/emma" version="1.0">
            <emma:interpretation id="{650AE159-17ED-4AAD-A7CC-8FE74DBE2611}" emma:medium="tactile" emma:mode="ink">
              <msink:context xmlns:msink="http://schemas.microsoft.com/ink/2010/main" type="line" rotatedBoundingBox="14113,5084 22253,5024 22256,5483 14116,5542"/>
            </emma:interpretation>
          </emma:emma>
        </inkml:annotationXML>
        <inkml:traceGroup>
          <inkml:annotationXML>
            <emma:emma xmlns:emma="http://www.w3.org/2003/04/emma" version="1.0">
              <emma:interpretation id="{C63D9A8B-86B7-41B6-AEEC-263695B0DEC4}" emma:medium="tactile" emma:mode="ink">
                <msink:context xmlns:msink="http://schemas.microsoft.com/ink/2010/main" type="inkWord" rotatedBoundingBox="14113,5147 14411,5145 14414,5521 14116,5524"/>
              </emma:interpretation>
              <emma:one-of disjunction-type="recognition" id="oneOf0">
                <emma:interpretation id="interp0" emma:lang="" emma:confidence="0">
                  <emma:literal>p</emma:literal>
                </emma:interpretation>
                <emma:interpretation id="interp1" emma:lang="" emma:confidence="0">
                  <emma:literal>P</emma:literal>
                </emma:interpretation>
                <emma:interpretation id="interp2" emma:lang="" emma:confidence="0">
                  <emma:literal>卩</emma:literal>
                </emma:interpretation>
                <emma:interpretation id="interp3" emma:lang="" emma:confidence="0">
                  <emma:literal>刀</emma:literal>
                </emma:interpretation>
                <emma:interpretation id="interp4" emma:lang="" emma:confidence="0">
                  <emma:literal>X</emma:literal>
                </emma:interpretation>
              </emma:one-of>
            </emma:emma>
          </inkml:annotationXML>
          <inkml:trace contextRef="#ctx0" brushRef="#br0">10837 3556 10794,'0'0'1761,"0"-20"-1280,0 20 448,0 0 224,0 0-160,0 0-225,0 0-511,0 0-129,0 0 96,0 20-64,0 1 289,0-2-193,0 21-64,0-21-96,-19 22-32,19-2 192,0-19-191,-20 20-226,20-20 225,0 19-32,0-18-320,0-21-352,0 19-417,0-19-577,0 0-864,0 0-3396</inkml:trace>
          <inkml:trace contextRef="#ctx0" brushRef="#br0" timeOffset="1">10638 3676 2466,'0'0'576,"0"0"1154,0 0 897,0 0-225,0 0-641,0 0-607,0 0-162,0 0-319,0 0-385,21 0-192,-1-21-31,0 2-65,0-1 0,19 0-97,-19 1-95,20-2 32,-21 1 64,1 1 96,-20 19 0,20 0 0,-20 0 96,0 0 192,0 19 225,0 1-257,0 1-256,20 18 32,-20-19-64,20-20-448,-1 19-1122,-19 2-3939</inkml:trace>
        </inkml:traceGroup>
        <inkml:traceGroup>
          <inkml:annotationXML>
            <emma:emma xmlns:emma="http://www.w3.org/2003/04/emma" version="1.0">
              <emma:interpretation id="{2A0C722B-0A68-4091-9430-2BCE82DFF8D3}" emma:medium="tactile" emma:mode="ink">
                <msink:context xmlns:msink="http://schemas.microsoft.com/ink/2010/main" type="inkWord" rotatedBoundingBox="16437,5127 16794,5124 16797,5422 16439,5425"/>
              </emma:interpretation>
              <emma:one-of disjunction-type="recognition" id="oneOf1">
                <emma:interpretation id="interp5" emma:lang="" emma:confidence="0">
                  <emma:literal>力</emma:literal>
                </emma:interpretation>
                <emma:interpretation id="interp6" emma:lang="" emma:confidence="0">
                  <emma:literal>九</emma:literal>
                </emma:interpretation>
                <emma:interpretation id="interp7" emma:lang="" emma:confidence="0">
                  <emma:literal>入</emma:literal>
                </emma:interpretation>
                <emma:interpretation id="interp8" emma:lang="" emma:confidence="0">
                  <emma:literal>水</emma:literal>
                </emma:interpretation>
                <emma:interpretation id="interp9" emma:lang="" emma:confidence="0">
                  <emma:literal>^</emma:literal>
                </emma:interpretation>
              </emma:one-of>
            </emma:emma>
          </inkml:annotationXML>
          <inkml:trace contextRef="#ctx0" brushRef="#br0" timeOffset="6">13141 3556 7943,'20'-20'1826,"-20"20"-1282,0 0 1570,0 0-768,0 0-674,0 20 321,0 1-352,0-2-257,0 21-256,0 0-96,0-20-64,0 19-128,0-19-449,0 0-191,0-20-257,18 20-961,-18-20-3363</inkml:trace>
          <inkml:trace contextRef="#ctx0" brushRef="#br0" timeOffset="7">12962 3715 14349,'0'0'128,"0"0"257,19-19 383,1-1 97,0-1-288,-20 2-481,20-1-64,1 0 32,-3 1-96,2-2 32,1 1 32,-21 20 0,0-19 32,20 19 32,-20-20 0,0 20 64,0 0-128,20 20 160,-20-1 97,18 1-161,3 1-96,-1 18 32,0-19-96,19-20-449,-19 19-736,0-19-2306</inkml:trace>
        </inkml:traceGroup>
        <inkml:traceGroup>
          <inkml:annotationXML>
            <emma:emma xmlns:emma="http://www.w3.org/2003/04/emma" version="1.0">
              <emma:interpretation id="{36C46536-4193-494B-8A52-DAFA13EF24D6}" emma:medium="tactile" emma:mode="ink">
                <msink:context xmlns:msink="http://schemas.microsoft.com/ink/2010/main" type="inkWord" rotatedBoundingBox="19176,5106 19475,5104 19478,5503 19179,5505"/>
              </emma:interpretation>
              <emma:one-of disjunction-type="recognition" id="oneOf2">
                <emma:interpretation id="interp10" emma:lang="" emma:confidence="0">
                  <emma:literal>入</emma:literal>
                </emma:interpretation>
                <emma:interpretation id="interp11" emma:lang="" emma:confidence="0">
                  <emma:literal>卩</emma:literal>
                </emma:interpretation>
                <emma:interpretation id="interp12" emma:lang="" emma:confidence="0">
                  <emma:literal>九</emma:literal>
                </emma:interpretation>
                <emma:interpretation id="interp13" emma:lang="" emma:confidence="0">
                  <emma:literal>N</emma:literal>
                </emma:interpretation>
                <emma:interpretation id="interp14" emma:lang="" emma:confidence="0">
                  <emma:literal>^</emma:literal>
                </emma:interpretation>
              </emma:one-of>
            </emma:emma>
          </inkml:annotationXML>
          <inkml:trace contextRef="#ctx0" brushRef="#br0" timeOffset="12">15801 3536 12107,'0'0'833,"0"-19"-865,19 19 704,-19 19-31,20 1 704,-20 1-192,20 18-352,-20 0-224,0 2-97,20-2-384,-20 1-64,20 0-288,-20-20-385,19-1-159,1 2-546,-20-21-1632,0 0-8970</inkml:trace>
          <inkml:trace contextRef="#ctx0" brushRef="#br0" timeOffset="13">15702 3755 15406,'0'0'320,"0"0"65,0 0 95,0-20-192,0 0-191,18-19-1,3 18-289,-1-18 33,-20 19 128,20-20-64,-20 20 128,0 1 96,0-1 161,20 0 223,-20 20-31,0 0-129,0 0-352,0 20 96,19 0 160,1-1-192,0 22 0,0-22-192,0 1-224,19 0-577,1-1-961,-19-19-2274</inkml:trace>
        </inkml:traceGroup>
        <inkml:traceGroup>
          <inkml:annotationXML>
            <emma:emma xmlns:emma="http://www.w3.org/2003/04/emma" version="1.0">
              <emma:interpretation id="{3EB5ED28-57CC-44E1-A02A-99FA7A5F0B69}" emma:medium="tactile" emma:mode="ink">
                <msink:context xmlns:msink="http://schemas.microsoft.com/ink/2010/main" type="inkWord" rotatedBoundingBox="21796,5028 22253,5024 22256,5481 21800,5485"/>
              </emma:interpretation>
              <emma:one-of disjunction-type="recognition" id="oneOf3">
                <emma:interpretation id="interp15" emma:lang="" emma:confidence="0">
                  <emma:literal>ㄟ</emma:literal>
                </emma:interpretation>
                <emma:interpretation id="interp16" emma:lang="" emma:confidence="0">
                  <emma:literal>乀</emma:literal>
                </emma:interpretation>
                <emma:interpretation id="interp17" emma:lang="" emma:confidence="0">
                  <emma:literal>阝</emma:literal>
                </emma:interpretation>
                <emma:interpretation id="interp18" emma:lang="" emma:confidence="0">
                  <emma:literal>N</emma:literal>
                </emma:interpretation>
                <emma:interpretation id="interp19" emma:lang="" emma:confidence="0">
                  <emma:literal>^</emma:literal>
                </emma:interpretation>
              </emma:one-of>
            </emma:emma>
          </inkml:annotationXML>
          <inkml:trace contextRef="#ctx0" brushRef="#br0" timeOffset="18">18520 3398 13164,'-20'0'865,"0"19"-801,20 1 705,0 20 576,0 0-64,0 20-480,0-21-609,20 21-96,0-21-96,1 1-32,-3-20-256,2 20-353,-20-20-480,20-20-609,-20 19-1312,0-19-5863</inkml:trace>
          <inkml:trace contextRef="#ctx0" brushRef="#br0" timeOffset="19">18322 3696 15214,'0'-20'737,"0"20"-577,0-21 256,20 2 289,-1-1-33,1 0-287,0-20-289,0 20 96,0-19 96,-20 19-95,19 0-193,-19 0 128,0 0-32,0 20 160,0 0-192,20 0-96,-20 0 224,20 20 32,0 20-224,19-20 161,-19 0-161,21 19 32,-1-18-225,-1-2-543,1-19-1250,-1 20-3043</inkml:trace>
        </inkml:traceGroup>
      </inkml:traceGroup>
    </inkml:traceGroup>
    <inkml:traceGroup>
      <inkml:annotationXML>
        <emma:emma xmlns:emma="http://www.w3.org/2003/04/emma" version="1.0">
          <emma:interpretation id="{DEA706B4-F8C5-40AB-8323-E8288D90D069}" emma:medium="tactile" emma:mode="ink">
            <msink:context xmlns:msink="http://schemas.microsoft.com/ink/2010/main" type="paragraph" rotatedBoundingBox="13121,5821 22909,5725 22914,6325 13127,6420" alignmentLevel="1"/>
          </emma:interpretation>
        </emma:emma>
      </inkml:annotationXML>
      <inkml:traceGroup>
        <inkml:annotationXML>
          <emma:emma xmlns:emma="http://www.w3.org/2003/04/emma" version="1.0">
            <emma:interpretation id="{BDC14FA3-886E-4808-A8C9-FA555AF217CD}" emma:medium="tactile" emma:mode="ink">
              <msink:context xmlns:msink="http://schemas.microsoft.com/ink/2010/main" type="line" rotatedBoundingBox="13121,5821 22909,5725 22914,6325 13127,6420"/>
            </emma:interpretation>
          </emma:emma>
        </inkml:annotationXML>
        <inkml:traceGroup>
          <inkml:annotationXML>
            <emma:emma xmlns:emma="http://www.w3.org/2003/04/emma" version="1.0">
              <emma:interpretation id="{4429C651-1D30-4567-861F-9BADC5FA13A3}" emma:medium="tactile" emma:mode="ink">
                <msink:context xmlns:msink="http://schemas.microsoft.com/ink/2010/main" type="inkWord" rotatedBoundingBox="13121,5821 14192,5810 14198,6409 13127,6420"/>
              </emma:interpretation>
              <emma:one-of disjunction-type="recognition" id="oneOf4">
                <emma:interpretation id="interp20" emma:lang="" emma:confidence="0">
                  <emma:literal>=</emma:literal>
                </emma:interpretation>
                <emma:interpretation id="interp21" emma:lang="" emma:confidence="0">
                  <emma:literal>二</emma:literal>
                </emma:interpretation>
                <emma:interpretation id="interp22" emma:lang="" emma:confidence="0">
                  <emma:literal></emma:literal>
                </emma:interpretation>
                <emma:interpretation id="interp23" emma:lang="" emma:confidence="0">
                  <emma:literal>下</emma:literal>
                </emma:interpretation>
                <emma:interpretation id="interp24" emma:lang="" emma:confidence="0">
                  <emma:literal>三</emma:literal>
                </emma:interpretation>
              </emma:one-of>
            </emma:emma>
          </inkml:annotationXML>
          <inkml:trace contextRef="#ctx0" brushRef="#br0" timeOffset="3">10063 4252 16976,'20'0'1729,"1"0"-1953,-3 0 929,2 0-353,0 0-128,21 0-32,-23 0-416,23 0-833,-21 0-1121,0 0-1217,-1 20-4613</inkml:trace>
          <inkml:trace contextRef="#ctx0" brushRef="#br0" timeOffset="4">10183 4371 13708,'-21'40'225,"42"-40"-1,-21 20 32,38-20 32,-17 0 257,19 20-353,-1-20-1249,1 0-1473,0 0-5222</inkml:trace>
          <inkml:trace contextRef="#ctx0" brushRef="#br0" timeOffset="2">9687 4212 10826,'0'-20'480,"0"20"-384,0 0 417,-21 0-449,21 20 64,-20 0 64,20 20-128,0 0 0,0-21-96,0 21 32,20 0-32,1-20-32,-1 0 128,18-20 0,-17 0 0,19-20 0,-1 0 0,-19 0 1,-20-19-65,20-1 32,-20 19 0,0 2-64,0-1 32,0 20-32,-20 0-353,20 20 289,20 20 96,-20 0 96,0 19 64,20 20-96,-1-19-64,-19-1 0,20-19 0,-20 0 96,0 0 673,-20-20 512,1-1 97,-1 2-257,0-21-481,-20 0-191,21-21-385,-21 2-96,-1-1-256,23-1-353,-2-18-480,-1 19-1025,21-20-2467</inkml:trace>
          <inkml:trace contextRef="#ctx0" brushRef="#br0" timeOffset="5">10699 4192 18257,'0'60'128,"0"-40"577,0 20-65,0 19-287,0-19-161,0 0-192,0-1-481,0-19-928,20 20-1057,-20-20-1923</inkml:trace>
        </inkml:traceGroup>
        <inkml:traceGroup>
          <inkml:annotationXML>
            <emma:emma xmlns:emma="http://www.w3.org/2003/04/emma" version="1.0">
              <emma:interpretation id="{387CE8E0-A39C-4C0E-934E-1D17749B26E1}" emma:medium="tactile" emma:mode="ink">
                <msink:context xmlns:msink="http://schemas.microsoft.com/ink/2010/main" type="inkWord" rotatedBoundingBox="16076,5809 17210,5798 17215,6288 16081,6299"/>
              </emma:interpretation>
              <emma:one-of disjunction-type="recognition" id="oneOf5">
                <emma:interpretation id="interp25" emma:lang="" emma:confidence="0">
                  <emma:literal>江</emma:literal>
                </emma:interpretation>
                <emma:interpretation id="interp26" emma:lang="" emma:confidence="0">
                  <emma:literal>记</emma:literal>
                </emma:interpretation>
                <emma:interpretation id="interp27" emma:lang="" emma:confidence="0">
                  <emma:literal>汇</emma:literal>
                </emma:interpretation>
                <emma:interpretation id="interp28" emma:lang="" emma:confidence="0">
                  <emma:literal>汪</emma:literal>
                </emma:interpretation>
                <emma:interpretation id="interp29" emma:lang="" emma:confidence="0">
                  <emma:literal>口</emma:literal>
                </emma:interpretation>
              </emma:one-of>
            </emma:emma>
          </inkml:annotationXML>
          <inkml:trace contextRef="#ctx0" brushRef="#br0" timeOffset="11">13438 4192 15246,'39'-20'-128,"-19"20"1281,21 0-128,-3 0-128,-18 0-481,1 20-512,-1 0-128,-20 0 128,0 0-96,0 0-193,-20 20 385,-1-21 128,1 2 97,2-2 95,18 1 0,-20-20-64,20 20-256,20-20 161,-20 0 159,38 0-128,3 0-192,-21 0-320,19 0-1058,-19 0-1697,0 0-9192</inkml:trace>
          <inkml:trace contextRef="#ctx0" brushRef="#br0" timeOffset="25">13080 4451 9160,'0'0'1954,"-18"0"128,18 0-737,0 0-160,18 0-736,-18 0-353,20 0 64,1 0-64,19 0-32,-1-20-64,1 20-128,-20 0-641,-1 0-1024,1 0-2083</inkml:trace>
          <inkml:trace contextRef="#ctx0" brushRef="#br0" timeOffset="26">13041 4331 5925,'0'0'4036,"0"0"-2435,21 0 193,-21-19-673,18 19 96,2 0-416,21-21-577,-21 21-192,19-19-32,-19 19-128,0 0-576,0 0-834,-1 0-1120,-19 0-2115</inkml:trace>
          <inkml:trace contextRef="#ctx0" brushRef="#br0" timeOffset="10">13220 4312 12107,'0'19'128,"20"-19"-64,0 0 160,-1 0-63,1 0-354,0 0-3010</inkml:trace>
          <inkml:trace contextRef="#ctx0" brushRef="#br0" timeOffset="9">13121 4252 14637,'0'20'2819,"20"-20"-2979,0 0 1249,-2 0-609,3 0-512,-1 0-32,0 0-865,0 0-1281,-1 0-1185,-19 0-8616</inkml:trace>
          <inkml:trace contextRef="#ctx0" brushRef="#br0" timeOffset="8">12663 4212 9865,'0'0'1858,"-18"-20"-1538,18 20 353,0 0-321,0 0-320,0 0-128,0 20 32,0-20 64,0 20 0,0 0-32,0 19 64,0-18 0,0-2 0,18 2-32,2-21 64,0 19 0,1-19 160,-1 0 32,-2-19-192,3 19-64,-1-21-96,0 2-96,-20-2 32,20 21-513,-20-19-95,0 19 127,0 0-448,20 0 673,-20 40 512,0-21 224,0 21 96,19 20 97,-19-20-33,0-1-95,0 1-33,0 0 353,0-21 320,0 2 352,-19-2 0,-21-19-320,20 20-320,-21-20-545,3 0-160,17 0-544,-19 0-609,22-20-513,-3 20-608,1-19-1794</inkml:trace>
        </inkml:traceGroup>
        <inkml:traceGroup>
          <inkml:annotationXML>
            <emma:emma xmlns:emma="http://www.w3.org/2003/04/emma" version="1.0">
              <emma:interpretation id="{C5005BF9-D315-4AAB-B20B-A6018F352478}" emma:medium="tactile" emma:mode="ink">
                <msink:context xmlns:msink="http://schemas.microsoft.com/ink/2010/main" type="inkWord" rotatedBoundingBox="18760,5810 19929,5798 19933,6268 18765,6280"/>
              </emma:interpretation>
              <emma:one-of disjunction-type="recognition" id="oneOf6">
                <emma:interpretation id="interp30" emma:lang="" emma:confidence="0">
                  <emma:literal>“</emma:literal>
                </emma:interpretation>
                <emma:interpretation id="interp31" emma:lang="" emma:confidence="0">
                  <emma:literal>二</emma:literal>
                </emma:interpretation>
                <emma:interpretation id="interp32" emma:lang="" emma:confidence="0">
                  <emma:literal>=</emma:literal>
                </emma:interpretation>
                <emma:interpretation id="interp33" emma:lang="" emma:confidence="0">
                  <emma:literal>下</emma:literal>
                </emma:interpretation>
                <emma:interpretation id="interp34" emma:lang="" emma:confidence="0">
                  <emma:literal>一</emma:literal>
                </emma:interpretation>
              </emma:one-of>
            </emma:emma>
          </inkml:annotationXML>
          <inkml:trace contextRef="#ctx0" brushRef="#br0" timeOffset="15">15741 4312 16944,'20'0'608,"20"-21"-416,-21 21 449,1-19-673,20 19-417,-20 0-1408,-1 0-2788</inkml:trace>
          <inkml:trace contextRef="#ctx0" brushRef="#br0" timeOffset="16">15840 4391 14958,'0'0'-513,"0"0"833,20 0 673,0 0-672,0 0-193,-1 0-1185,21-20-2338</inkml:trace>
          <inkml:trace contextRef="#ctx0" brushRef="#br0" timeOffset="14">15305 4252 11434,'0'0'128,"-20"0"-128,20 20 97,0-1-33,20 2 64,-1 19-96,1-21 32,0-19-32,0 20 96,19-20 384,1 0 65,-20-20-97,19 20-95,-19-19-33,-20-2 129,20-19-193,-20 21-64,0-1-384,0 20-128,-20-20-1,20 20-287,0 20 256,0 19 255,0 1-255,0 0 96,20 20 192,0-20 0,-20 19-32,21-39 128,-21 20 352,0-21 577,-21 2 865,1-21-353,-20 19-255,1-19-418,-1 0-607,1-19-418,-1-2-511,20 2-481,0-1-577,1 0-512,19 0-2018</inkml:trace>
          <inkml:trace contextRef="#ctx0" brushRef="#br0" timeOffset="17">16158 4212 16495,'40'-20'288,"-1"0"1218,-19 20-641,20 0-769,-20 0 128,-1 0-448,1 0-513,-20 20 64,0 0-288,-20 0-480,20 20 865,-19-21 479,19 2-95,0-2 0,19 2 32,-19-2 96,20 1 96,20 0-32,-19-20 96,-3 20 160,-18-20 65,20 20 223,-40-20 641,20 20 32,-18-20-448,-3 19-256,-19-19-225,1 0-128,-1 0-224,20 0-320,-19 0-609,19 0-897,0 0-2402</inkml:trace>
        </inkml:traceGroup>
        <inkml:traceGroup>
          <inkml:annotationXML>
            <emma:emma xmlns:emma="http://www.w3.org/2003/04/emma" version="1.0">
              <emma:interpretation id="{869892E3-A285-4619-9FBB-F161EB0BE815}" emma:medium="tactile" emma:mode="ink">
                <msink:context xmlns:msink="http://schemas.microsoft.com/ink/2010/main" type="inkWord" rotatedBoundingBox="21678,5751 22909,5739 22913,6189 21682,6201"/>
              </emma:interpretation>
              <emma:one-of disjunction-type="recognition" id="oneOf7">
                <emma:interpretation id="interp35" emma:lang="" emma:confidence="0">
                  <emma:literal>4</emma:literal>
                </emma:interpretation>
                <emma:interpretation id="interp36" emma:lang="" emma:confidence="0">
                  <emma:literal>乎</emma:literal>
                </emma:interpretation>
                <emma:interpretation id="interp37" emma:lang="" emma:confidence="0">
                  <emma:literal>屮</emma:literal>
                </emma:interpretation>
                <emma:interpretation id="interp38" emma:lang="" emma:confidence="0">
                  <emma:literal>千</emma:literal>
                </emma:interpretation>
                <emma:interpretation id="interp39" emma:lang="" emma:confidence="0">
                  <emma:literal>q</emma:literal>
                </emma:interpretation>
              </emma:one-of>
            </emma:emma>
          </inkml:annotationXML>
          <inkml:trace contextRef="#ctx0" brushRef="#br0" timeOffset="23">19235 4113 16111,'-20'0'384,"20"19"-896,-20-19 576,0 21-128,20-2 64,-19 1 96,19 0-64,0 0 32,19 0 96,1 0 96,20-1 129,-20-19 95,19 21-224,1-21-320,-1 0-128,-19-21-545,21 21-1217,-41 0-1985</inkml:trace>
          <inkml:trace contextRef="#ctx0" brushRef="#br0" timeOffset="24">19354 4172 11723,'0'60'1121,"0"-40"480,0 19 225,0-18-1089,19 19-545,-19-1-192,0-19-609,20 0-1024,-20 20-1186,0-40-8936</inkml:trace>
          <inkml:trace contextRef="#ctx0" brushRef="#br0" timeOffset="20">18243 4232 13260,'-20'0'-288,"20"0"-97,-20 20 321,20 0 0,0-1 32,0 2 32,20-2-128,0 2 224,19-2 128,-19-19 353,20 0 96,-21 0 127,1-19-255,0 19-1,0-21 97,0 2-161,-20-2-480,0 2-192,0 19-192,-20-20-289,20 40-159,0-20 383,0 40 385,0 0 0,20-1 64,-20 1 0,19 0 32,-19-21 0,20 21 352,-20-20 193,0-20 384,0 20 224,-20-20 0,1 0 64,-1 0-480,0 0-128,-20 0-481,21-20-224,-1 20-193,0-20-223,0 0-161,-1 20-223,3-20-193,18 20-513,0 0-608,18-19-1570,-18-1-5060</inkml:trace>
          <inkml:trace contextRef="#ctx0" brushRef="#br0" timeOffset="21">18660 4252 14541,'19'0'3011,"1"0"-2883,20-20 1218,-20 20-1026,-1 0-512,21-20-513,-20 20-1473,0 0-2146</inkml:trace>
          <inkml:trace contextRef="#ctx0" brushRef="#br0" timeOffset="22">18739 4312 11659,'-20'19'224,"20"-19"-128,20 0 1121,0 0 224,-1 0-256,1 0-928,20 0-994,-20 0-1761,19 0-8040</inkml:trace>
        </inkml:traceGroup>
      </inkml:traceGroup>
    </inkml:traceGroup>
  </inkml:traceGroup>
</inkml:ink>
</file>

<file path=ppt/ink/ink3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1:34:09.829"/>
    </inkml:context>
    <inkml:brush xml:id="br0">
      <inkml:brushProperty name="width" value="0.05292" units="cm"/>
      <inkml:brushProperty name="height" value="0.05292" units="cm"/>
      <inkml:brushProperty name="color" value="#0000FF"/>
    </inkml:brush>
  </inkml:definitions>
  <inkml:traceGroup>
    <inkml:annotationXML>
      <emma:emma xmlns:emma="http://www.w3.org/2003/04/emma" version="1.0">
        <emma:interpretation id="{E0F15B1E-9531-4719-9705-E1C289C54B06}" emma:medium="tactile" emma:mode="ink">
          <msink:context xmlns:msink="http://schemas.microsoft.com/ink/2010/main" type="writingRegion" rotatedBoundingBox="7980,7162 12928,7001 12948,7617 8000,7779"/>
        </emma:interpretation>
      </emma:emma>
    </inkml:annotationXML>
    <inkml:traceGroup>
      <inkml:annotationXML>
        <emma:emma xmlns:emma="http://www.w3.org/2003/04/emma" version="1.0">
          <emma:interpretation id="{14299C91-24AE-46F4-9264-948E96641D46}" emma:medium="tactile" emma:mode="ink">
            <msink:context xmlns:msink="http://schemas.microsoft.com/ink/2010/main" type="paragraph" rotatedBoundingBox="7980,7162 12928,7001 12948,7617 8000,7779" alignmentLevel="1"/>
          </emma:interpretation>
        </emma:emma>
      </inkml:annotationXML>
      <inkml:traceGroup>
        <inkml:annotationXML>
          <emma:emma xmlns:emma="http://www.w3.org/2003/04/emma" version="1.0">
            <emma:interpretation id="{C7095BB2-5EC8-49A4-AAFF-DA4D4BEEABCC}" emma:medium="tactile" emma:mode="ink">
              <msink:context xmlns:msink="http://schemas.microsoft.com/ink/2010/main" type="line" rotatedBoundingBox="7980,7162 12928,7001 12948,7617 8000,7779"/>
            </emma:interpretation>
          </emma:emma>
        </inkml:annotationXML>
        <inkml:traceGroup>
          <inkml:annotationXML>
            <emma:emma xmlns:emma="http://www.w3.org/2003/04/emma" version="1.0">
              <emma:interpretation id="{78F18120-A868-4C07-881C-F0B9EA0B1BF2}" emma:medium="tactile" emma:mode="ink">
                <msink:context xmlns:msink="http://schemas.microsoft.com/ink/2010/main" type="inkWord" rotatedBoundingBox="7980,7162 8899,7132 8919,7749 8000,7779"/>
              </emma:interpretation>
              <emma:one-of disjunction-type="recognition" id="oneOf0">
                <emma:interpretation id="interp0" emma:lang="" emma:confidence="0">
                  <emma:literal>=</emma:literal>
                </emma:interpretation>
                <emma:interpretation id="interp1" emma:lang="" emma:confidence="0">
                  <emma:literal>二</emma:literal>
                </emma:interpretation>
                <emma:interpretation id="interp2" emma:lang="" emma:confidence="0">
                  <emma:literal>“</emma:literal>
                </emma:interpretation>
                <emma:interpretation id="interp3" emma:lang="" emma:confidence="0">
                  <emma:literal>三</emma:literal>
                </emma:interpretation>
                <emma:interpretation id="interp4" emma:lang="" emma:confidence="0">
                  <emma:literal>一</emma:literal>
                </emma:interpretation>
              </emma:one-of>
            </emma:emma>
          </inkml:annotationXML>
          <inkml:trace contextRef="#ctx0" brushRef="#br0">8435 7312 13837,'0'0'961,"21"0"-513,-1 0 929,-2 0-480,23-20-192,-1 20-641,-1-20-96,-19 20-769,0 0-897,0 0-1344,0 0-6952</inkml:trace>
          <inkml:trace contextRef="#ctx0" brushRef="#br0" timeOffset="121.007">8535 7372 11627,'0'39'256,"20"-39"384,0 0 674,-1 0-257,21 0-513,0 0-576,-20 0-993,19-20-2210</inkml:trace>
          <inkml:trace contextRef="#ctx0" brushRef="#br0" timeOffset="-259.015">8039 7292 4996,'20'-20'1249,"-20"1"-864,0 19 1441,0-20-65,0 20-416,0 0-384,0 0-672,0 0 95,0 20 0,0-1-127,0 21-1,0-20-64,0 20-160,0-1 0,0-19 0,0 0-32,20 0 0,-2 0 32,3-20 0,-1-20 96,0 0-32,0-20-64,-1 20 0,1-19 0,-20 19-32,0 0-96,0 0-64,0 20 64,0 0-352,0 20 352,0 20 160,20-1 64,-20 21 96,20-1-64,0 1-160,-20-1 0,19-18 0,-19-1 32,20-20 128,-20-1 417,0 1 256,-20-20-65,1 0-287,-21 0-289,0 0-128,1-20-64,-22 20-128,23-19-224,18 19-257,-1-20-640,1 20-673,20-20-1409,0 0-3620</inkml:trace>
          <inkml:trace contextRef="#ctx0" brushRef="#br0" timeOffset="309.0179">8893 7133 14733,'0'21'1057,"0"-2"-352,0 21 320,0 19-320,0 1-417,0-1-288,0 1-865,18-20-1633,-18 20-3972</inkml:trace>
        </inkml:traceGroup>
        <inkml:traceGroup>
          <inkml:annotationXML>
            <emma:emma xmlns:emma="http://www.w3.org/2003/04/emma" version="1.0">
              <emma:interpretation id="{F9177A1A-909A-4B06-9054-F8542189E2E1}" emma:medium="tactile" emma:mode="ink">
                <msink:context xmlns:msink="http://schemas.microsoft.com/ink/2010/main" type="inkWord" rotatedBoundingBox="10936,7173 11224,7163 11234,7491 10946,7500"/>
              </emma:interpretation>
              <emma:one-of disjunction-type="recognition" id="oneOf1">
                <emma:interpretation id="interp5" emma:lang="" emma:confidence="0">
                  <emma:literal>2</emma:literal>
                </emma:interpretation>
                <emma:interpretation id="interp6" emma:lang="" emma:confidence="0">
                  <emma:literal>z</emma:literal>
                </emma:interpretation>
                <emma:interpretation id="interp7" emma:lang="" emma:confidence="0">
                  <emma:literal>Z</emma:literal>
                </emma:interpretation>
                <emma:interpretation id="interp8" emma:lang="" emma:confidence="0">
                  <emma:literal>乙</emma:literal>
                </emma:interpretation>
                <emma:interpretation id="interp9" emma:lang="" emma:confidence="0">
                  <emma:literal>工</emma:literal>
                </emma:interpretation>
              </emma:one-of>
            </emma:emma>
          </inkml:annotationXML>
          <inkml:trace contextRef="#ctx0" brushRef="#br0" timeOffset="2524.145">10936 7173 12940,'0'0'865,"0"0"-545,20 0 417,-20 0-65,41 0-95,-21 20-385,-2-20-160,2 20-32,1 0 64,-1-20-64,0 20 32,-20-20 64,0 19-32,0 1 128,-20 0-31,-21 0-33,21 0 64,-18 0 32,17-1 128,21 1 33,0 0-129,0 0 32,41 0-416,-3-20 416,3 20-384,18-20-544,-19 0-1090,0 0-1729</inkml:trace>
        </inkml:traceGroup>
        <inkml:traceGroup>
          <inkml:annotationXML>
            <emma:emma xmlns:emma="http://www.w3.org/2003/04/emma" version="1.0">
              <emma:interpretation id="{6A91906E-6EB4-4DC4-BD58-A81403558384}" emma:medium="tactile" emma:mode="ink">
                <msink:context xmlns:msink="http://schemas.microsoft.com/ink/2010/main" type="inkWord" rotatedBoundingBox="12532,7135 12932,7122 12944,7500 12545,7513"/>
              </emma:interpretation>
              <emma:one-of disjunction-type="recognition" id="oneOf2">
                <emma:interpretation id="interp10" emma:lang="" emma:confidence="0">
                  <emma:literal>事</emma:literal>
                </emma:interpretation>
                <emma:interpretation id="interp11" emma:lang="" emma:confidence="0">
                  <emma:literal>了</emma:literal>
                </emma:interpretation>
                <emma:interpretation id="interp12" emma:lang="" emma:confidence="0">
                  <emma:literal>3</emma:literal>
                </emma:interpretation>
                <emma:interpretation id="interp13" emma:lang="" emma:confidence="0">
                  <emma:literal>弓</emma:literal>
                </emma:interpretation>
                <emma:interpretation id="interp14" emma:lang="" emma:confidence="0">
                  <emma:literal>ㄋ</emma:literal>
                </emma:interpretation>
              </emma:one-of>
            </emma:emma>
          </inkml:annotationXML>
          <inkml:trace contextRef="#ctx0" brushRef="#br0" timeOffset="3403.195">12604 7154 13708,'-20'0'545,"20"0"0,20-21-257,0 21 288,19 0 449,22 0-416,-23 0-417,3 0-192,-1 21-96,-1-2 0,-19 1-160,-20-20-33,0 20 129,0 0 32,-20 0 64,1-1 128,-1 1-64,0-20 0,0 20-32,20-20-128,0 20-224,0-20 127,20 20 33,20 0-128,-21-20-129,21 19 257,-20 1 160,-20 0 96,0 0 128,0-20 545,-40 20 96,-19-20-33,-1 20-63,1-20-577,-2 19-96,2-19-128,39 0-1025,0 0-1570,1 0-10089</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ax="2560" units="cm"/>
          <inkml:channel name="Y" type="integer" max="720" units="cm"/>
        </inkml:traceFormat>
        <inkml:channelProperties>
          <inkml:channelProperty channel="X" name="resolution" value="56.63717" units="1/cm"/>
          <inkml:channelProperty channel="Y" name="resolution" value="28.34646" units="1/cm"/>
        </inkml:channelProperties>
      </inkml:inkSource>
      <inkml:timestamp xml:id="ts0" timeString="2011-09-30T05:22:30.556"/>
    </inkml:context>
    <inkml:brush xml:id="br0">
      <inkml:brushProperty name="width" value="0.05292" units="cm"/>
      <inkml:brushProperty name="height" value="0.05292" units="cm"/>
      <inkml:brushProperty name="color" value="#0000FF"/>
    </inkml:brush>
  </inkml:definitions>
  <inkml:trace contextRef="#ctx0" brushRef="#br0">23039 13315</inkml:trace>
</inkml:ink>
</file>

<file path=ppt/ink/ink4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1:34:22.317"/>
    </inkml:context>
    <inkml:brush xml:id="br0">
      <inkml:brushProperty name="width" value="0.05292" units="cm"/>
      <inkml:brushProperty name="height" value="0.05292" units="cm"/>
      <inkml:brushProperty name="color" value="#0000FF"/>
    </inkml:brush>
  </inkml:definitions>
  <inkml:traceGroup>
    <inkml:annotationXML>
      <emma:emma xmlns:emma="http://www.w3.org/2003/04/emma" version="1.0">
        <emma:interpretation id="{A194CC3F-96A4-4D17-A26A-DBCE77FDDD14}" emma:medium="tactile" emma:mode="ink">
          <msink:context xmlns:msink="http://schemas.microsoft.com/ink/2010/main" type="writingRegion" rotatedBoundingBox="8296,10962 12882,10969 12880,12360 8293,12353"/>
        </emma:interpretation>
      </emma:emma>
    </inkml:annotationXML>
    <inkml:traceGroup>
      <inkml:annotationXML>
        <emma:emma xmlns:emma="http://www.w3.org/2003/04/emma" version="1.0">
          <emma:interpretation id="{BE776E30-74D0-4656-AB27-56ADE552362A}" emma:medium="tactile" emma:mode="ink">
            <msink:context xmlns:msink="http://schemas.microsoft.com/ink/2010/main" type="paragraph" rotatedBoundingBox="8296,10962 12882,10969 12881,11526 8295,11518" alignmentLevel="1"/>
          </emma:interpretation>
        </emma:emma>
      </inkml:annotationXML>
      <inkml:traceGroup>
        <inkml:annotationXML>
          <emma:emma xmlns:emma="http://www.w3.org/2003/04/emma" version="1.0">
            <emma:interpretation id="{B17F9024-C70E-4110-AF53-50FE6248CA01}" emma:medium="tactile" emma:mode="ink">
              <msink:context xmlns:msink="http://schemas.microsoft.com/ink/2010/main" type="line" rotatedBoundingBox="8296,10962 12882,10969 12881,11526 8295,11518"/>
            </emma:interpretation>
          </emma:emma>
        </inkml:annotationXML>
        <inkml:traceGroup>
          <inkml:annotationXML>
            <emma:emma xmlns:emma="http://www.w3.org/2003/04/emma" version="1.0">
              <emma:interpretation id="{F54045E5-ECA9-4801-B2E3-C66E7D255C3A}" emma:medium="tactile" emma:mode="ink">
                <msink:context xmlns:msink="http://schemas.microsoft.com/ink/2010/main" type="inkWord" rotatedBoundingBox="8296,10968 8594,10969 8594,11386 8295,11385"/>
              </emma:interpretation>
              <emma:one-of disjunction-type="recognition" id="oneOf0">
                <emma:interpretation id="interp0" emma:lang="" emma:confidence="0">
                  <emma:literal>之</emma:literal>
                </emma:interpretation>
                <emma:interpretation id="interp1" emma:lang="" emma:confidence="0">
                  <emma:literal>z</emma:literal>
                </emma:interpretation>
                <emma:interpretation id="interp2" emma:lang="" emma:confidence="0">
                  <emma:literal>久</emma:literal>
                </emma:interpretation>
                <emma:interpretation id="interp3" emma:lang="" emma:confidence="0">
                  <emma:literal>欠</emma:literal>
                </emma:interpretation>
                <emma:interpretation id="interp4" emma:lang="" emma:confidence="0">
                  <emma:literal>·</emma:literal>
                </emma:interpretation>
              </emma:one-of>
            </emma:emma>
          </inkml:annotationXML>
          <inkml:trace contextRef="#ctx0" brushRef="#br0">8336 10969 15086,'-40'19'32,"40"-19"-641,0 21 353,20-21 192,0 19 128,20-19-64,-21 20-352,21 1 63,-19-2 193,-1 1 96,-2 20 0,-18-20 96,0 0 257,-18-1 415,-2 1-63,-1 0 64,1 0-97,0 0-287,20-20-225,0 19-64,20 1 32,0-20-64,21 20-96,-23-20-833,23 20-576,-1-20-929,-21 20-6182</inkml:trace>
        </inkml:traceGroup>
        <inkml:traceGroup>
          <inkml:annotationXML>
            <emma:emma xmlns:emma="http://www.w3.org/2003/04/emma" version="1.0">
              <emma:interpretation id="{8F5FA682-9639-4C14-95EB-17C4FFDCE377}" emma:medium="tactile" emma:mode="ink">
                <msink:context xmlns:msink="http://schemas.microsoft.com/ink/2010/main" type="inkWord" rotatedBoundingBox="10480,11008 10758,11009 10757,11386 10479,11385"/>
              </emma:interpretation>
              <emma:one-of disjunction-type="recognition" id="oneOf1">
                <emma:interpretation id="interp5" emma:lang="" emma:confidence="0">
                  <emma:literal>了</emma:literal>
                </emma:interpretation>
                <emma:interpretation id="interp6" emma:lang="" emma:confidence="0">
                  <emma:literal>3</emma:literal>
                </emma:interpretation>
                <emma:interpretation id="interp7" emma:lang="" emma:confidence="0">
                  <emma:literal>事</emma:literal>
                </emma:interpretation>
                <emma:interpretation id="interp8" emma:lang="" emma:confidence="0">
                  <emma:literal>裂</emma:literal>
                </emma:interpretation>
                <emma:interpretation id="interp9" emma:lang="" emma:confidence="0">
                  <emma:literal>}</emma:literal>
                </emma:interpretation>
              </emma:one-of>
            </emma:emma>
          </inkml:annotationXML>
          <inkml:trace contextRef="#ctx0" brushRef="#br0" timeOffset="1450.0829">10521 11028 13132,'-21'0'1025,"1"0"-705,20-19 737,0 19 128,0 0-256,20 0-737,1 0-128,17 0-32,-17 0-96,19 0-192,-1 0-64,-19 0-193,-20 19 33,0 1-65,0 1 97,-20-2 288,-1 1 160,3 0 0,-2 0 32,20 0 32,0 0-96,0-1 64,20 1 64,19 0-64,-19 0 0,20 0 0,-21-1 32,-19 1 64,20 0 161,-40-20 415,1 0-63,-1 20-289,0-20 33,-21 0-353,3 0-96,18 20-705,-1-20-993,1 0-1249,2 0-8584</inkml:trace>
        </inkml:traceGroup>
        <inkml:traceGroup>
          <inkml:annotationXML>
            <emma:emma xmlns:emma="http://www.w3.org/2003/04/emma" version="1.0">
              <emma:interpretation id="{3FBD8699-16B4-450F-8E5C-4B6AB42A8F94}" emma:medium="tactile" emma:mode="ink">
                <msink:context xmlns:msink="http://schemas.microsoft.com/ink/2010/main" type="inkWord" rotatedBoundingBox="12386,10968 12882,10969 12881,11526 12385,11525"/>
              </emma:interpretation>
              <emma:one-of disjunction-type="recognition" id="oneOf2">
                <emma:interpretation id="interp10" emma:lang="" emma:confidence="0">
                  <emma:literal>4</emma:literal>
                </emma:interpretation>
                <emma:interpretation id="interp11" emma:lang="" emma:confidence="0">
                  <emma:literal>千</emma:literal>
                </emma:interpretation>
                <emma:interpretation id="interp12" emma:lang="" emma:confidence="0">
                  <emma:literal>什</emma:literal>
                </emma:interpretation>
                <emma:interpretation id="interp13" emma:lang="" emma:confidence="0">
                  <emma:literal>升</emma:literal>
                </emma:interpretation>
                <emma:interpretation id="interp14" emma:lang="" emma:confidence="0">
                  <emma:literal>¢</emma:literal>
                </emma:interpretation>
              </emma:one-of>
            </emma:emma>
          </inkml:annotationXML>
          <inkml:trace contextRef="#ctx0" brushRef="#br0" timeOffset="1976.112">12505 10988 13837,'20'-19'640,"-20"19"353,0 0 769,-20 0-1282,0 19-63,0 2 63,1 18 33,-1-18-129,0 18-32,0 1-95,20-20-193,20 0 160,20-1 64,-1 1-32,21-20-128,-1 0-63,0 0-33,2 0 32,-2-20 32,-19 20-609,-20 0-191,0 0-610,-1 0-960,-19 0-993,0 0-2434</inkml:trace>
          <inkml:trace contextRef="#ctx0" brushRef="#br0" timeOffset="2179.1239">12703 11048 14958,'-20'40'480,"20"-20"-416,-20 20 833,20 0 352,0-1-384,0 1-609,0 19-384,0-19-192,20 19-1089,-20 2-1891,0-21-8102</inkml:trace>
        </inkml:traceGroup>
      </inkml:traceGroup>
    </inkml:traceGroup>
    <inkml:traceGroup>
      <inkml:annotationXML>
        <emma:emma xmlns:emma="http://www.w3.org/2003/04/emma" version="1.0">
          <emma:interpretation id="{0E17628E-BC60-4B28-A88A-D3F4D29B22C7}" emma:medium="tactile" emma:mode="ink">
            <msink:context xmlns:msink="http://schemas.microsoft.com/ink/2010/main" type="paragraph" rotatedBoundingBox="8377,11854 12553,11947 12543,12409 8367,12317" alignmentLevel="1"/>
          </emma:interpretation>
        </emma:emma>
      </inkml:annotationXML>
      <inkml:traceGroup>
        <inkml:annotationXML>
          <emma:emma xmlns:emma="http://www.w3.org/2003/04/emma" version="1.0">
            <emma:interpretation id="{47EB5578-7E4A-4952-8223-B9EBF8629413}" emma:medium="tactile" emma:mode="ink">
              <msink:context xmlns:msink="http://schemas.microsoft.com/ink/2010/main" type="line" rotatedBoundingBox="8377,11854 12553,11947 12543,12409 8367,12317">
                <msink:destinationLink direction="with" ref="{9CFE6D83-B8EA-49D7-A182-2C617CAFAF15}"/>
              </msink:context>
            </emma:interpretation>
          </emma:emma>
        </inkml:annotationXML>
        <inkml:traceGroup>
          <inkml:annotationXML>
            <emma:emma xmlns:emma="http://www.w3.org/2003/04/emma" version="1.0">
              <emma:interpretation id="{854028E8-008C-4CDA-8B05-3BB069FEAA79}" emma:medium="tactile" emma:mode="ink">
                <msink:context xmlns:msink="http://schemas.microsoft.com/ink/2010/main" type="inkWord" rotatedBoundingBox="8376,11923 8443,11924 8435,12319 8367,12317"/>
              </emma:interpretation>
              <emma:one-of disjunction-type="recognition" id="oneOf3">
                <emma:interpretation id="interp15" emma:lang="" emma:confidence="0">
                  <emma:literal>1</emma:literal>
                </emma:interpretation>
                <emma:interpretation id="interp16" emma:lang="" emma:confidence="0">
                  <emma:literal>丨</emma:literal>
                </emma:interpretation>
                <emma:interpretation id="interp17" emma:lang="" emma:confidence="0">
                  <emma:literal>I</emma:literal>
                </emma:interpretation>
                <emma:interpretation id="interp18" emma:lang="" emma:confidence="0">
                  <emma:literal>|</emma:literal>
                </emma:interpretation>
                <emma:interpretation id="interp19" emma:lang="" emma:confidence="0">
                  <emma:literal>（</emma:literal>
                </emma:interpretation>
              </emma:one-of>
            </emma:emma>
          </inkml:annotationXML>
          <inkml:trace contextRef="#ctx0" brushRef="#br0" timeOffset="17111.978">8376 11942 11627,'0'-19'672,"19"38"-384,-19 0 1314,0 2-353,0-1-384,0 20 64,0 19-353,0-19-319,0 0-193,0-1-96,20 1-321,-20-20-704,0 0-1185,20-1-3363</inkml:trace>
        </inkml:traceGroup>
        <inkml:traceGroup>
          <inkml:annotationXML>
            <emma:emma xmlns:emma="http://www.w3.org/2003/04/emma" version="1.0">
              <emma:interpretation id="{AE83EC3A-1A4F-4FA2-A256-C41DD0B59568}" emma:medium="tactile" emma:mode="ink">
                <msink:context xmlns:msink="http://schemas.microsoft.com/ink/2010/main" type="inkWord" rotatedBoundingBox="10521,11922 10824,11928 10817,12223 10514,12217"/>
              </emma:interpretation>
              <emma:one-of disjunction-type="recognition" id="oneOf4">
                <emma:interpretation id="interp20" emma:lang="" emma:confidence="0">
                  <emma:literal>2</emma:literal>
                </emma:interpretation>
                <emma:interpretation id="interp21" emma:lang="" emma:confidence="0">
                  <emma:literal>工</emma:literal>
                </emma:interpretation>
                <emma:interpretation id="interp22" emma:lang="" emma:confidence="0">
                  <emma:literal>之</emma:literal>
                </emma:interpretation>
                <emma:interpretation id="interp23" emma:lang="" emma:confidence="0">
                  <emma:literal>I</emma:literal>
                </emma:interpretation>
                <emma:interpretation id="interp24" emma:lang="" emma:confidence="0">
                  <emma:literal>·</emma:literal>
                </emma:interpretation>
              </emma:one-of>
            </emma:emma>
          </inkml:annotationXML>
          <inkml:trace contextRef="#ctx0" brushRef="#br0" timeOffset="17789.017">10559 11923 13452,'-38'0'833,"38"0"-737,0 0 64,0 0-32,0 0 225,18 19-161,23-19-64,-21 0-32,18 19 96,-17-19-64,-1 21-31,0-1 31,-20 20 0,0-1 32,0-19-32,-20 20 224,20-20 97,-20 0-161,-1-1-160,21-19 96,0 20-224,0-20 193,21 0-193,19 0-481,-1 0-544,1 0-769,0 0-1505</inkml:trace>
        </inkml:traceGroup>
        <inkml:traceGroup>
          <inkml:annotationXML>
            <emma:emma xmlns:emma="http://www.w3.org/2003/04/emma" version="1.0">
              <emma:interpretation id="{71D7368A-1D47-4951-AC61-F8EE6D6E30F6}" emma:medium="tactile" emma:mode="ink">
                <msink:context xmlns:msink="http://schemas.microsoft.com/ink/2010/main" type="inkWord" rotatedBoundingBox="12248,11940 12553,11947 12544,12365 12238,12358"/>
              </emma:interpretation>
              <emma:one-of disjunction-type="recognition" id="oneOf5">
                <emma:interpretation id="interp25" emma:lang="" emma:confidence="0">
                  <emma:literal>3</emma:literal>
                </emma:interpretation>
                <emma:interpretation id="interp26" emma:lang="" emma:confidence="0">
                  <emma:literal>了</emma:literal>
                </emma:interpretation>
                <emma:interpretation id="interp27" emma:lang="" emma:confidence="0">
                  <emma:literal>裂</emma:literal>
                </emma:interpretation>
                <emma:interpretation id="interp28" emma:lang="" emma:confidence="0">
                  <emma:literal>〕</emma:literal>
                </emma:interpretation>
                <emma:interpretation id="interp29" emma:lang="" emma:confidence="0">
                  <emma:literal>}</emma:literal>
                </emma:interpretation>
              </emma:one-of>
            </emma:emma>
          </inkml:annotationXML>
          <inkml:trace contextRef="#ctx0" brushRef="#br0" timeOffset="18467.056">12248 11942 16687,'0'0'321,"18"0"-321,2 0 224,21 0-192,-2 19-32,1-19-96,0 21-385,-21-21 129,1 20 64,0 0-225,-20-20 129,0 20 160,-20 0 288,20-20-96,-20 19 192,20 21-32,0-20 64,0 0-32,0 0-32,0 19-96,20-19 32,0 0-64,0 0 65,-20 0-33,20-20-32,-20 19 128,0 1 288,-20-20 193,0 0-289,0 0 96,-19 0-255,19 0-194,-20 0-383,20 0-385,-19 0-672,19 21-961,-1-21-7272</inkml:trace>
        </inkml:traceGroup>
      </inkml:traceGroup>
    </inkml:traceGroup>
  </inkml:traceGroup>
</inkml:ink>
</file>

<file path=ppt/ink/ink4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1:34:20.104"/>
    </inkml:context>
    <inkml:brush xml:id="br0">
      <inkml:brushProperty name="width" value="0.05292" units="cm"/>
      <inkml:brushProperty name="height" value="0.05292" units="cm"/>
      <inkml:brushProperty name="color" value="#0000FF"/>
    </inkml:brush>
  </inkml:definitions>
  <inkml:traceGroup>
    <inkml:annotationXML>
      <emma:emma xmlns:emma="http://www.w3.org/2003/04/emma" version="1.0">
        <emma:interpretation id="{70ABD383-E06F-44B7-8CAB-3A782EE58666}" emma:medium="tactile" emma:mode="ink">
          <msink:context xmlns:msink="http://schemas.microsoft.com/ink/2010/main" type="writingRegion" rotatedBoundingBox="5019,11140 6048,10811 6222,11354 5193,11684"/>
        </emma:interpretation>
      </emma:emma>
    </inkml:annotationXML>
    <inkml:traceGroup>
      <inkml:annotationXML>
        <emma:emma xmlns:emma="http://www.w3.org/2003/04/emma" version="1.0">
          <emma:interpretation id="{CC2E5A06-8638-4763-AA7C-6AD349599ED5}" emma:medium="tactile" emma:mode="ink">
            <msink:context xmlns:msink="http://schemas.microsoft.com/ink/2010/main" type="paragraph" rotatedBoundingBox="5019,11140 6048,10811 6222,11354 5193,11684" alignmentLevel="1"/>
          </emma:interpretation>
        </emma:emma>
      </inkml:annotationXML>
      <inkml:traceGroup>
        <inkml:annotationXML>
          <emma:emma xmlns:emma="http://www.w3.org/2003/04/emma" version="1.0">
            <emma:interpretation id="{11913586-1F9C-4793-A8DA-EA74BBE6D12D}" emma:medium="tactile" emma:mode="ink">
              <msink:context xmlns:msink="http://schemas.microsoft.com/ink/2010/main" type="line" rotatedBoundingBox="5019,11140 6048,10811 6222,11354 5193,11684"/>
            </emma:interpretation>
          </emma:emma>
        </inkml:annotationXML>
        <inkml:traceGroup>
          <inkml:annotationXML>
            <emma:emma xmlns:emma="http://www.w3.org/2003/04/emma" version="1.0">
              <emma:interpretation id="{8752B394-7423-41D7-AF54-2F732CE63465}" emma:medium="tactile" emma:mode="ink">
                <msink:context xmlns:msink="http://schemas.microsoft.com/ink/2010/main" type="inkWord" rotatedBoundingBox="5261,11007 5572,11525 5251,11717 4940,11199"/>
              </emma:interpretation>
              <emma:one-of disjunction-type="recognition" id="oneOf0">
                <emma:interpretation id="interp0" emma:lang="" emma:confidence="0">
                  <emma:literal>g</emma:literal>
                </emma:interpretation>
                <emma:interpretation id="interp1" emma:lang="" emma:confidence="0">
                  <emma:literal>9</emma:literal>
                </emma:interpretation>
                <emma:interpretation id="interp2" emma:lang="" emma:confidence="0">
                  <emma:literal>y</emma:literal>
                </emma:interpretation>
                <emma:interpretation id="interp3" emma:lang="" emma:confidence="0">
                  <emma:literal>勹</emma:literal>
                </emma:interpretation>
                <emma:interpretation id="interp4" emma:lang="" emma:confidence="0">
                  <emma:literal>ㄅ</emma:literal>
                </emma:interpretation>
              </emma:one-of>
            </emma:emma>
          </inkml:annotationXML>
          <inkml:trace contextRef="#ctx0" brushRef="#br0">5121 11168 13004,'-20'-20'929,"20"0"-449,0 20-224,-21 0-160,21 0-31,-20 0 31,20 20-64,0 0-32,0 19 64,0-19-64,0 20 0,20-20 0,1 19 0,17-19-32,-17-20 32,19 0 64,-1 0 32,-19-20 0,20 0 96,-20-19-96,-1-1 0,-19 20-64,0 1-64,0-1-160,0 0-288,0 20-97,20 20 65,-20 0 416,20-1 96,0 41-32,-20-21 64,20 21 32,1-1-96,-3-19 32,-18 0 0,0 0 32,0-20 64,0 0 448,-18 0 225,-3-20 32,-19 20-321,0-20-256,1 0-224,-1-20-288,1 20-609,19-20-512,0 20-993,0-20-3812</inkml:trace>
        </inkml:traceGroup>
        <inkml:traceGroup>
          <inkml:annotationXML>
            <emma:emma xmlns:emma="http://www.w3.org/2003/04/emma" version="1.0">
              <emma:interpretation id="{C25E2DAD-CC83-421D-8E7C-C99A996E3542}" emma:medium="tactile" emma:mode="ink">
                <msink:context xmlns:msink="http://schemas.microsoft.com/ink/2010/main" type="inkWord" rotatedBoundingBox="5581,11042 5895,11116 5857,11274 5543,11200"/>
              </emma:interpretation>
              <emma:one-of disjunction-type="recognition" id="oneOf1">
                <emma:interpretation id="interp5" emma:lang="" emma:confidence="0">
                  <emma:literal>=</emma:literal>
                </emma:interpretation>
                <emma:interpretation id="interp6" emma:lang="" emma:confidence="0">
                  <emma:literal>二</emma:literal>
                </emma:interpretation>
                <emma:interpretation id="interp7" emma:lang="" emma:confidence="0">
                  <emma:literal>下</emma:literal>
                </emma:interpretation>
                <emma:interpretation id="interp8" emma:lang="" emma:confidence="0">
                  <emma:literal>三</emma:literal>
                </emma:interpretation>
                <emma:interpretation id="interp9" emma:lang="" emma:confidence="0">
                  <emma:literal>工</emma:literal>
                </emma:interpretation>
              </emma:one-of>
            </emma:emma>
          </inkml:annotationXML>
          <inkml:trace contextRef="#ctx0" brushRef="#br0" timeOffset="202.0129">5556 11148 9064,'21'0'5413,"-1"-20"-4836,0 20-97,0-20 161,19 20-321,-19-20-320,20 20-673,-21 0-1441,1 0-3491</inkml:trace>
          <inkml:trace contextRef="#ctx0" brushRef="#br0" timeOffset="339.02">5696 11188 11178,'-40'19'1506,"40"1"-1282,20-20 416,-20 0 706,20 0-193,20 0-993,-1-20-256,1 20-961,-20 0-1089,19 0-6054</inkml:trace>
        </inkml:traceGroup>
        <inkml:traceGroup>
          <inkml:annotationXML>
            <emma:emma xmlns:emma="http://www.w3.org/2003/04/emma" version="1.0">
              <emma:interpretation id="{6A94B9E1-A0EF-42D4-8073-B02F76E02441}" emma:medium="tactile" emma:mode="ink">
                <msink:context xmlns:msink="http://schemas.microsoft.com/ink/2010/main" type="inkWord" rotatedBoundingBox="5992,10914 6073,10889 6205,11302 6125,11328"/>
              </emma:interpretation>
              <emma:one-of disjunction-type="recognition" id="oneOf2">
                <emma:interpretation id="interp10" emma:lang="" emma:confidence="0">
                  <emma:literal>1</emma:literal>
                </emma:interpretation>
                <emma:interpretation id="interp11" emma:lang="" emma:confidence="0">
                  <emma:literal>l</emma:literal>
                </emma:interpretation>
                <emma:interpretation id="interp12" emma:lang="" emma:confidence="0">
                  <emma:literal>I</emma:literal>
                </emma:interpretation>
                <emma:interpretation id="interp13" emma:lang="" emma:confidence="0">
                  <emma:literal>Ⅰ</emma:literal>
                </emma:interpretation>
                <emma:interpretation id="interp14" emma:lang="" emma:confidence="0">
                  <emma:literal>|</emma:literal>
                </emma:interpretation>
              </emma:one-of>
            </emma:emma>
          </inkml:annotationXML>
          <inkml:trace contextRef="#ctx0" brushRef="#br0" timeOffset="584.034">6053 10909 9737,'20'-20'1153,"-20"20"-1089,0 20 1121,0 0 737,0 0-449,0 19-608,0 21-385,0-20 1,0 20-289,20-20-192,-20-1-384,20 1-737,0-1-481,-20-19-2818</inkml:trace>
        </inkml:traceGroup>
      </inkml:traceGroup>
    </inkml:traceGroup>
  </inkml:traceGroup>
</inkml:ink>
</file>

<file path=ppt/ink/ink4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1:34:42.578"/>
    </inkml:context>
    <inkml:brush xml:id="br0">
      <inkml:brushProperty name="width" value="0.05292" units="cm"/>
      <inkml:brushProperty name="height" value="0.05292" units="cm"/>
      <inkml:brushProperty name="color" value="#0000FF"/>
    </inkml:brush>
  </inkml:definitions>
  <inkml:traceGroup>
    <inkml:annotationXML>
      <emma:emma xmlns:emma="http://www.w3.org/2003/04/emma" version="1.0">
        <emma:interpretation id="{E6C0AD21-2EDF-49E8-A69A-D2E825F67137}" emma:medium="tactile" emma:mode="ink">
          <msink:context xmlns:msink="http://schemas.microsoft.com/ink/2010/main" type="inkDrawing" rotatedBoundingBox="13775,11207 14529,11179 14531,11220 13777,11247" shapeName="Other"/>
        </emma:interpretation>
      </emma:emma>
    </inkml:annotationXML>
    <inkml:trace contextRef="#ctx0" brushRef="#br0">13795 11247 5957,'0'-20'2466,"0"20"-896,0 0 128,0 0-33,0-20 65,-19 20-257,19 0-480,19 0-352,-19 0-65,40 0 129,-20 0-193,39 0-223,2 0-129,18 0-64,0 0-64,20 0 0,-20 0-64,-18 0 0,18-19-320,-39 19-1,-21 0-864,1 0-32,-20 0-321,-20 0-1184,1 0-2403</inkml:trace>
  </inkml:traceGroup>
</inkml:ink>
</file>

<file path=ppt/ink/ink4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1:34:38.938"/>
    </inkml:context>
    <inkml:brush xml:id="br0">
      <inkml:brushProperty name="width" value="0.05292" units="cm"/>
      <inkml:brushProperty name="height" value="0.05292" units="cm"/>
      <inkml:brushProperty name="color" value="#0000FF"/>
    </inkml:brush>
  </inkml:definitions>
  <inkml:traceGroup>
    <inkml:annotationXML>
      <emma:emma xmlns:emma="http://www.w3.org/2003/04/emma" version="1.0">
        <emma:interpretation id="{54266B77-C98F-4F87-97AE-13AEDA4CDF95}" emma:medium="tactile" emma:mode="ink">
          <msink:context xmlns:msink="http://schemas.microsoft.com/ink/2010/main" type="writingRegion" rotatedBoundingBox="5973,11902 6332,11902 6332,12200 5973,12200"/>
        </emma:interpretation>
      </emma:emma>
    </inkml:annotationXML>
    <inkml:traceGroup>
      <inkml:annotationXML>
        <emma:emma xmlns:emma="http://www.w3.org/2003/04/emma" version="1.0">
          <emma:interpretation id="{3B6B3C9E-FD9E-45BD-85CD-F3503BDAD314}" emma:medium="tactile" emma:mode="ink">
            <msink:context xmlns:msink="http://schemas.microsoft.com/ink/2010/main" type="paragraph" rotatedBoundingBox="5973,11902 6332,11902 6332,12200 5973,12200" alignmentLevel="1"/>
          </emma:interpretation>
        </emma:emma>
      </inkml:annotationXML>
      <inkml:traceGroup>
        <inkml:annotationXML>
          <emma:emma xmlns:emma="http://www.w3.org/2003/04/emma" version="1.0">
            <emma:interpretation id="{668FD359-9080-42EC-B661-DF844C50E735}" emma:medium="tactile" emma:mode="ink">
              <msink:context xmlns:msink="http://schemas.microsoft.com/ink/2010/main" type="line" rotatedBoundingBox="5973,11902 6332,11902 6332,12200 5973,12200"/>
            </emma:interpretation>
          </emma:emma>
        </inkml:annotationXML>
        <inkml:traceGroup>
          <inkml:annotationXML>
            <emma:emma xmlns:emma="http://www.w3.org/2003/04/emma" version="1.0">
              <emma:interpretation id="{1B3E043B-9F21-4CF5-A894-8CEA90C51761}" emma:medium="tactile" emma:mode="ink">
                <msink:context xmlns:msink="http://schemas.microsoft.com/ink/2010/main" type="inkWord" rotatedBoundingBox="5973,11902 6332,11902 6332,12200 5973,12200"/>
              </emma:interpretation>
              <emma:one-of disjunction-type="recognition" id="oneOf0">
                <emma:interpretation id="interp0" emma:lang="" emma:confidence="0">
                  <emma:literal>o</emma:literal>
                </emma:interpretation>
                <emma:interpretation id="interp1" emma:lang="" emma:confidence="0">
                  <emma:literal>○</emma:literal>
                </emma:interpretation>
                <emma:interpretation id="interp2" emma:lang="" emma:confidence="0">
                  <emma:literal>〇</emma:literal>
                </emma:interpretation>
                <emma:interpretation id="interp3" emma:lang="" emma:confidence="0">
                  <emma:literal>O</emma:literal>
                </emma:interpretation>
                <emma:interpretation id="interp4" emma:lang="" emma:confidence="0">
                  <emma:literal>@</emma:literal>
                </emma:interpretation>
              </emma:one-of>
            </emma:emma>
          </inkml:annotationXML>
          <inkml:trace contextRef="#ctx0" brushRef="#br0">6133 11923 5541,'-20'19'4612,"0"-19"-3811,0 0-705,20 0 96,-39 0 0,19 19 1,0-19 127,-1 21 32,21 19 289,0-20-65,0 19-287,0 1-161,0-20-96,21 0 64,19 0-32,-21-1 32,21-19 192,19-19 33,-19-1-33,0 0-96,-1-20-96,1 1 32,-19-1-32,-21 20 96,0-21 193,-21 22 127,-19 0 161,1-2-353,-21 21-192,21 0-224,19 0-192,0 21-1346,0-21-864,20 19-2883</inkml:trace>
        </inkml:traceGroup>
      </inkml:traceGroup>
    </inkml:traceGroup>
  </inkml:traceGroup>
</inkml:ink>
</file>

<file path=ppt/ink/ink4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1:34:45.340"/>
    </inkml:context>
    <inkml:brush xml:id="br0">
      <inkml:brushProperty name="width" value="0.05292" units="cm"/>
      <inkml:brushProperty name="height" value="0.05292" units="cm"/>
      <inkml:brushProperty name="color" value="#0000FF"/>
    </inkml:brush>
  </inkml:definitions>
  <inkml:traceGroup>
    <inkml:annotationXML>
      <emma:emma xmlns:emma="http://www.w3.org/2003/04/emma" version="1.0">
        <emma:interpretation id="{9CFE6D83-B8EA-49D7-A182-2C617CAFAF15}" emma:medium="tactile" emma:mode="ink">
          <msink:context xmlns:msink="http://schemas.microsoft.com/ink/2010/main" type="inkDrawing" rotatedBoundingBox="5279,12067 13538,12101 13537,12174 5278,12141" semanticType="strikethrough" shapeName="Other">
            <msink:sourceLink direction="with" ref="{47EB5578-7E4A-4952-8223-B9EBF8629413}"/>
          </msink:context>
        </emma:interpretation>
      </emma:emma>
    </inkml:annotationXML>
    <inkml:trace contextRef="#ctx0" brushRef="#br0">5338 12141 6342,'-19'0'2114,"-1"0"-833,0 0-288,20 0-32,0 0 160,0 0-225,0 0-415,20 0-385,0 0 64,19-20-64,1 20 64,19 0 1,2 0 159,-2-20-96,20 20-160,20 0 160,0 0 1,0 0 63,1-20-96,19 20-96,0 0 0,1 0 64,-1 0 97,19 0-193,-19 0-32,1 0 0,19 0 0,-1 0-32,2 0 64,-1 0-32,-1 0 32,22 0-32,-22 0 64,42 20-96,-22-20 32,20 0-32,-18 0 64,18 0-96,-20 0 128,22 0-32,-22 0-32,21 20-32,-20-20 32,20 20 96,-21-20-192,22 20-64,-2-20 160,20 0 64,-19 0-64,-1 0-128,2 0 288,-22 0-288,20 0 225,-18 0-162,-2-20 66,2 20-66,-2 0 33,1-20-32,0 20 64,-20 0 1,-1 20-66,2-20 66,-21 0-98,0 0 162,-1 0-97,2 0 96,-21 0 64,0-20 32,-38 20-192,-3 0-64,-37-20-96,-21 20-897,-21 0-1538,1 0-3266</inkml:trace>
  </inkml:traceGroup>
</inkml:ink>
</file>

<file path=ppt/ink/ink4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1:35:32.582"/>
    </inkml:context>
    <inkml:brush xml:id="br0">
      <inkml:brushProperty name="width" value="0.05292" units="cm"/>
      <inkml:brushProperty name="height" value="0.05292" units="cm"/>
      <inkml:brushProperty name="color" value="#0000FF"/>
    </inkml:brush>
  </inkml:definitions>
  <inkml:trace contextRef="#ctx0" brushRef="#br0">5319 5564 11178,'0'-20'64,"0"20"1057,0 0-865,0 0 65,0 0 255,0 0-63,0 0-161,0 0 129,0 0 191,19 20 33,-19-20 32,20 20-129,-20-20 1,20 19-321,0 1-96,0 0-96,19 21 193,-19-22-289,1 40 0,19-18 0,-1-2 192,-19 21-96,20-1 64,19 1-96,-19-1 160,-1 21-64,21-1-31,-1 1 95,0 19 32,22 0 32,-22 2 1,20 17-33,2-18-64,-2 19 64,20 19-64,-20-18 97,0 19-97,0 0 160,2-1-96,-2 22 65,20-21-97,-20 0 32,20 20-288,0-20 449,1 20-321,-1-20-32,-20-19 64,20 19-64,-18-20-64,-2 0-64,0 0 96,-19-19-64,-1-1 32,0-19-96,-39 0-96,21-1-225,-21-20-576,-2 1-833,-18-20-1953,0 0-7976</inkml:trace>
</inkml:ink>
</file>

<file path=ppt/ink/ink4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1:38:00.813"/>
    </inkml:context>
    <inkml:brush xml:id="br0">
      <inkml:brushProperty name="width" value="0.05292" units="cm"/>
      <inkml:brushProperty name="height" value="0.05292" units="cm"/>
      <inkml:brushProperty name="color" value="#FF00FF"/>
    </inkml:brush>
  </inkml:definitions>
  <inkml:trace contextRef="#ctx0" brushRef="#br0">20069 0 1249,'0'0'1345,"19"0"481,-19 0 640,0 0 0,20 0-576,-20 0-641,0 0-352,0 0-192,0 0-161,0 0-223,0 0-129,0 0-128,0 0-32,0 0 128,0 0 96,0 0 1,0 0-65,0 0-96,-20 0-64,1 20 0,-1 0 0,0 19-32,20 1 32,-20-20 32,0 19 32,1 1 0,-21 0 0,19-20-64,-17 20-32,18-1 32,-1-19-32,-19 20 0,21 0 32,-1 0-64,-20-1 64,20 1-32,1-20-32,-21 20 96,20 0 0,-19-21-64,19 21 0,-20-20 0,19 19 0,-17-18 0,18 18 33,-21-18-1,21-2 0,1 20 0,-1-19 32,-20 21 96,20-22 0,1 20-96,-21 2 0,20-21-32,0 19 32,1-19-96,-1 0 64,0 20-32,0-20 64,-1-1-96,3 1 96,-2 0 32,-21 0-64,21 1-32,2 18-96,-23-20 192,21 22 0,0-22-160,1 21 225,-21-21-225,20 22 160,0-2-32,1-19-96,-1 20 0,-20-20 96,20-1 32,1 21 32,-1-20 32,-21 21-64,21-22 0,0 0-96,-19 2 160,19 19-288,-20-20 160,1 19 0,-1-19-32,1 20-32,19-1 128,-20 1 65,1 0-97,19-20 96,-21 19-160,21 1-224,-19-20 416,19 20-160,-20-21-96,1 21 96,-21 0 0,21-20 64,-1 20 0,1-1 160,-1 1-224,-1 0 32,3-1-96,-3 1 160,1 0-128,-19 0 128,19 0 97,1 19-161,-1-19 64,1 0-96,19-1 64,-21 1-128,3 0 64,-3-1-32,21 2 32,-19-2 96,-1 1-192,-19 0 128,19 19 64,-19-19-128,-1 20 0,21-21 96,-22 1-96,21 19 96,1-18-64,-1 18-64,1-19 96,-1 19-96,0-19 0,1 0 32,-1 20-128,1-21-32,19-19-288,-1 20-129,1-20-544,0 19-737,2-18-2594</inkml:trace>
  <inkml:trace contextRef="#ctx0" brushRef="#br0" timeOffset="33501.916">16852 6140 7975,'-20'0'801,"20"-20"160,0 20 320,0 0-64,0 0 64,-19 0-256,19 0 32,0 0-288,0 0-192,0 0-161,19 0-32,-19 0 65,20 0-97,0 0-320,1 20 64,-1-20-64,18 20 32,3-20-96,-1 19 96,19 2-64,-19-2 0,19 1 0,-19 20 0,19-20 0,0 19 32,22-18 96,-2 18-192,0-19 128,20 20-96,1 0 129,-1-1-97,20 1-65,-20 1 65,21-3 0,-21 23 65,0-22-130,21 21 194,-21-1-258,20-19 129,19 19 65,-19 1-130,21-1-31,-22 2 192,21-2 33,1 0-290,-2 1 161,1-1-64,1 21 64,-2-21 0,-19 2 0,21-2 32,-21 1 0,19-1 0,-18-19-64,-1 19 0,0-19 193,1 0-161,-41-20 0,0-1-129,0 2-127,-19-1-416,-21-20-898,-19 0-2818</inkml:trace>
  <inkml:trace contextRef="#ctx0" brushRef="#br0" timeOffset="45931.6258">18401 9100 3267,'0'-19'2370,"0"19"-224,-20-20-256,20 20-417,0 0 32,-20 0-95,20-20-225,0 20-96,0 0-288,0 0-577,0 20-224,0-20 64,0 20 64,0 20 256,20-21-31,-20 21-65,0 20-64,20-21 1,-20 1-97,20 20-32,-20-21 0,20 21-96,-1 0 32,1 0 0,-20-1 0,20 21 0,0-21 0,1 21 64,-3-21-96,2 21 128,0-1-64,1 1 32,-1-1 193,0 1-97,19-1-96,-19 1-32,0 20-32,19-22 64,-19 22 0,0-1 224,0 1-95,19 19 31,1-19-64,-20-1 0,19 0-32,22 1-31,-23-1-386,3 0 610,18 0-546,-19 1 193,0-1 97,-1 0-97,1 1 96,-1-1-257,-19 0 226,21-19-1,-21-21-96,-20 1 32,20-20-64,-2 19-129,3-19 65,-1 19-512,0-18-65,0-2-320,-1 0-961,1-18-1345</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23:06.620"/>
    </inkml:context>
    <inkml:brush xml:id="br0">
      <inkml:brushProperty name="width" value="0.05292" units="cm"/>
      <inkml:brushProperty name="height" value="0.05292" units="cm"/>
      <inkml:brushProperty name="color" value="#FF0000"/>
    </inkml:brush>
  </inkml:definitions>
  <inkml:trace contextRef="#ctx0" brushRef="#br0">16496 4928 5669,'-21'0'2082,"21"0"-769,-20 0 160,20 0 97,0 0-481,0 0-416,0 0-97,0 0 65,0 0 95,20 0 1,-20 20-128,21-20-193,-21 0-64,20 20-63,-2-20 159,3 0-31,-1 19-417,20-19 224,-21 20 0,21 0-96,0 0-32,19 0-64,-19 0 64,-1 0-32,22-1 65,-23 2 95,23-2 160,-2 22-128,1-22-31,-1 21-1,0-21 64,2 22-64,-3-2-64,22 1-64,-20-20 1,19 19-65,-20 1-96,1 0 128,-1 0-64,2-1 96,-2-19-96,-19 21 32,19-22-32,1 20 64,-21-19-32,1 1-96,-19-1 128,17-1-64,-17 1 0,19-1 96,-1 2 0,1-1-32,-1-1 32,1 1 0,-20 0-64,19 0-64,1 0 32,-20 0 0,19-1-96,-19 1-288,-20-20-161,0 0-480,0 0-160,0 0-384,-20-20-3556</inkml:trace>
  <inkml:trace contextRef="#ctx0" brushRef="#br0" timeOffset="736.04">16773 4768 3875,'0'0'3459,"0"0"-1985,0 0 512,0 0-769,0 0-865,-20 21 33,-19-21 159,-1 19 257,-19 2 64,19-1-129,-39-1 65,18-19-64,2 20-257,0 0-223,-1-20-65,1 20 32,19-20 96,1 0 65,19 20-353,20 0-64,20-20 32,-2 39 352,43 1-448,-22-20 192,21 20-96,19 19 64,-38-18-128,17-2 0,1 0-128,-18-18-257,-1 18-384,-21-19-960,1-1-1602,0 2-6855</inkml:trace>
  <inkml:trace contextRef="#ctx0" brushRef="#br0" timeOffset="1587.09">16972 6200 8808,'0'-40'1441,"0"20"-160,0 0 545,-21-20-320,3 20-129,-2 0-288,-21 20-673,1-19-320,1 38-96,-1-19 0,20 40 0,-19 0-128,19 19 32,20-19 32,-20 40-192,20-20-64,0-1-97,20-19 65,-20 19 224,0-39-64,0 20-65,0-20 257,-20 1-64,0-2 96,-19-19 0,19 0 64,-39-19 33,39-2 159,-21 1 160,21 0 129,2-20-129,18 21-320,18-1-160,22 0 160,1 0 1,18 20-65,0 0 128,-19-20-192,19 20-32,1 0-128,-21 20-577,1-20-801,1 0-832,-21 0-2146</inkml:trace>
  <inkml:trace contextRef="#ctx0" brushRef="#br0" timeOffset="2070.118">16951 6537 9384,'21'40'353,"-21"-20"-1122,20 1-576,-20-2 1185,20-19 2274,-20 0-321,-20 0-544,0 0 33,-1 0 223,3-19-544,-2-2-416,0 1-257,20 0-224,-21 0-224,42 0-225,-21-19-127,40 39 95,-1-20 161,-19 20 96,20 0 96,-1 0-160,1 20-417,-20-20-416,-1 20-480,1-1 191,0 1-95,-20-20 352,0 20 929,0-20 1025,0 0 928,-20 0-543,0 0-225,1 0 64,19 0-96,-20 0-385,20 20-384,0-20-128,0 20-32,20 1-31,-1-2 63,21-19-96,0 19-32,-1-19 96,2 0 288,-3-19 192,-18 0 33,-20 19 96,0-41-161,0 21-224,-38 0-416,18 0-256,-21 20-449,2-19-544,19 19-1122,20 0-1953,0 0-2851</inkml:trace>
  <inkml:trace contextRef="#ctx0" brushRef="#br0" timeOffset="2301.131">17409 6597 128,'59'40'3683,"-59"0"-2946,0-21 448,0 2 1377,-20-2 770,1-19-994,19 0-1121,-20 0-320,0-19 96,20-2-513,-21 2-192,21-21-288,21 21-128,-1-2 128,0 1-64,19 0 160,-19 20-32,0 20-64,0-20 64,-1 41-192,1-22-256,0 0-865,0 21-1218,0-19-2209</inkml:trace>
  <inkml:trace contextRef="#ctx0" brushRef="#br0" timeOffset="2698.154">17846 6637 6342,'0'-40'5509,"0"20"-3267,0 20-833,-40 0-480,20 0-160,-21 20-481,2 1-224,19 17-32,0 2-288,0 0 448,40-20-192,0 0 96,0 0-64,19 0 128,2-20-32,-1 0 65,-20-20-1,19 0-32,-19 20 128,-20-20-96,0 0-95,0 1-129,0 19-193,0 0-95,0 19 32,0 1 192,0 20 192,0 0-160,20 19 64,-20-19 0,0 19 96,0 1-96,0-21 32,-20 1 416,-20 0 385,1 0 288,-1-20-64,-19 0-320,-2-20-321,2 0-320,-1-20-96,21 0-544,-1 0-930,20-19-1344,1-22-3877</inkml:trace>
  <inkml:trace contextRef="#ctx0" brushRef="#br0" timeOffset="2915.165">17945 6736 11851,'39'20'2658,"-19"-20"-1024,0 0-33,19 0-63,1 0-33,-20 0-704,19 0-769,-19-20-32,1 20-224,-1-19-641,-20 19-480,0-21-897,20 2-1858,-20-2-4613</inkml:trace>
  <inkml:trace contextRef="#ctx0" brushRef="#br0" timeOffset="3066.175">18182 6438 6149,'-20'40'5894,"20"-20"-4869,0 39 705,0-19 480,0 19-449,0 2-896,0-2-705,0 1-64,0-1-256,20-19-609,1-1-1024,-1 1-2788</inkml:trace>
  <inkml:trace contextRef="#ctx0" brushRef="#br0" timeOffset="3390.194">18401 6855 12972,'-20'0'929,"0"20"-1025,1-20 512,19 20 449,-20 20 32,20-20-641,20-1-256,-20-19-128,19 20 224,1-20-192,0 0-128,0 0 63,0-20 161,-20 1 64,0 19-32,0-20-32,0 0 33,0 0 31,0 20 96,0 0-64,0 0-64,0 0-64,0 20 160,0 0-64,19 19-64,1-19-320,20 20-1154,-1-20-448,1-20-928,1 0-1122</inkml:trace>
  <inkml:trace contextRef="#ctx0" brushRef="#br0" timeOffset="3773.215">18778 6974 1825,'-19'-19'9417,"-1"19"-9257,0 0 481,-20 0 1377,21 19-32,-1-19-769,20 40-833,-20-20-192,20 0 129,20 0-193,0-1-64,-1-19-96,1 21 192,20-21-160,-20-21 96,-20 21-64,19 0-96,-19-19 0,0 19 32,0-20-160,0 20-32,0 0-289,0 20 545,0-1 32,0 21 64,0 20 257,0-20-289,0 19 64,-19-19 64,-1 19-32,0-19-32,-20 0 193,21-20 319,-21-1 97,-1 1-160,-18-20-1,19 0-448,1 0-95,-1-20-258,0 1-415,21-1-1,-1 0-672,0 0-1666,20 0-4580</inkml:trace>
  <inkml:trace contextRef="#ctx0" brushRef="#br0" timeOffset="4119.2329">18897 7173 15887,'0'0'1601,"20"0"-1569,0 0 32,19 0 288,-19 0 289,0 0-385,21 20-352,-23-20-352,3 0 448,-21 0-32,20-20-417,-20 20 97,-20-19 32,-1-2-129,-17 2 33,17 19 352,-19 0 160,22 0 0,-3 19 320,21 21 65,0-20 63,0 20-95,21-1-65,17-19-192,23 20-96,-22-20 33,1-20-161,-1 0-161,-19 0-1056,20-20-3651</inkml:trace>
  <inkml:trace contextRef="#ctx0" brushRef="#br0" timeOffset="5165.295">18541 6100 8359,'0'0'1506,"0"0"-705,0 0 384,0-20 320,0 20-320,0 0-576,0 0-289,0 20 161,18-20 287,-18 0-31,0 20-160,20-20-97,0 20-160,1 0 1,-1-1-33,19-19-32,-19 40-32,20-20-63,-1 1 31,1-2-32,19 21-32,1-21-160,19 22 96,-20-2 0,22 1-32,-2 0-32,0-1 64,0 1-96,2 1 64,-2 18-96,0-19 32,0-1 32,-19 1-96,20 0 32,-22-1-128,3-19 64,18 20-65,-20-1 161,1 1 64,19-20-64,-20 20-32,2 0 0,-2 0-288,1-1 576,-1-19-256,0 20-96,-19-1-96,1-19 128,-3 0 128,3 0-224,-3 0-385,-17-20-320,-21 0-96,20 0-32,-20-20-352,0 20-1153,-20-20-2499</inkml:trace>
  <inkml:trace contextRef="#ctx0" brushRef="#br0" timeOffset="5670.324">20723 6994 5028,'-38'0'10314,"17"0"-10026,21 20-63,-20-20 928,20 20 320,20 0-352,1 0-737,-3 20-191,2-21 63,21 21 96,-3 0-160,3-20-31,-1 0-129,-1 19 64,21-19 0,-21 0 0,-19 0 96,21 0-32,-21-1 0,-20-19-64,0 20 97,0-20 159,-20 20-64,-21-20-128,-18 20 33,-1 0-33,-19-20 32,0 20-192,0 19 0,18-18-32,-18-2-256,20 2-1058,19 17-768,-19-17-3235</inkml:trace>
  <inkml:trace contextRef="#ctx0" brushRef="#br0" timeOffset="12051.689">21578 7253 928,'0'0'609,"0"0"864,0 0 161,0 0-161,0 0-256,0 0-768,0 0-129,20-20 193,-20 20-65,18 0-128,-18 0 257,21-20-1,-21 20 1,20-20-64,0 20-1,-20-20-288,20 1-64,-1 19-64,1-21 1,20 2 31,-20-21 64,-1 20 224,21 0-95,-20-20 191,21 20-128,-3-19 97,3 19-129,-3 0 65,3-20-289,-1 21 64,-21-21-128,21 20 256,0-20 129,19 21-33,-19-21-96,-1 0 161,2 0-65,-3 20-31,3-20-161,-1 1-128,-1 19 32,21-20 64,-21 0-128,1 1 192,19 18-223,2-18-33,-2 19 96,1-20 0,-21 20 384,21-20 161,-21 21-385,21-21-288,-21 0 192,22 20-160,-2-19 96,-19-1-128,-1 20 224,-19 0-256,20-19 32,-1 19-64,1-20 128,0 1-224,-21-2 0,21 21 0,1 1 192,-23-1-160,2 1-33,1-2 1,19-19 0,-21 20 96,21 1 0,-20-1 96,19 0 0,-19 0-64,20 0 160,-20 0-224,19 0 128,-19 1 128,0-1-224,19 0 64,-19-1 32,0-18-192,1 20 192,-1-1-193,19-1 129,-19 2-32,20-21 32,-21 21 32,1-2-32,20 1-64,-1-20 256,-19 21-160,20-1 32,-20 0 64,1 0-64,17-20-32,-17 20 32,-1 1 224,0-1-128,-2-20-128,3 20 160,-1 0-160,-20 1 161,20-1 63,-20-20-96,20 19 0,-1 2-96,1-1 32,0-1-64,20 2 32,-21-21 0,21 21 32,-20-2-32,19-18 0,-19 19 0,0 0 96,-20 0 32,21 0-160,-21 1-64,0-1 160,20 0-128,-20 0 64,18 0 64,2 0-32,1 1-64,-1-2 160,0 2-128,-1-21 0,1 20 64,-20 20 128,20-20-192,-20 0 0,20 20-192,-20-20-96,0 20-96,0 0-545,0-20-192,0 20-1506,-20 0-1825,0 0-6502</inkml:trace>
  <inkml:trace contextRef="#ctx0" brushRef="#br0" timeOffset="12389.708">24813 4192 8007,'-59'0'961,"59"20"1345,-20-20-832,20 0-321,0-20-673,20 20-416,-1 0 160,1-20 65,20 20-193,-19-19 32,17 19 96,23 0 128,-23-21-288,23 21 65,-22-19-129,1 19 32,-1 0-64,-19 0-97,0 19 97,0-19-128,-20 0 96,20 21 32,-20-2 64,21-19-224,-21 20 64,18 0 128,-18-20 0,0 20 0,0 0-32,-18 0 192,18 20-192,0-21-96,0 2 64,0 18-545,0 1-480,0 0-224,0-21-481,0 21-1665</inkml:trace>
  <inkml:trace contextRef="#ctx0" brushRef="#br0" timeOffset="13111.75">21796 6895 4708,'-20'0'256,"20"0"385,0-20 480,0 20 576,0 0-351,0 0-449,0 0-65,20 0-255,-20 0-449,19 0-64,-19 0-128,0 0 32,0 20-32,-19-20 64,19 20 192,-20 20 897,-20-1-64,20 1-320,-19 19-481,19 2-128,-21-22 0,23 21 64,-2-21-128,20-19 97,0 0 127,20 0-64,-2-20 256,3 0-31,-1 0-225,20 0-160,-21-20-160,21 0-321,0 20-447,-21-20-802,21 0-2178</inkml:trace>
  <inkml:trace contextRef="#ctx0" brushRef="#br0" timeOffset="13624.779">22748 6895 12619,'0'-20'641,"0"20"-289,-18-20 1026,-3 20-994,21 0-288,-40 0 32,20 20-160,0 0 0,-19 20 0,19-1 0,20 1 0,-20 0 96,20-20-160,0 20 64,20-21 128,20-19-32,-21 0 257,21 0 31,0 0-96,-19-40-96,17 21 96,-38-21-63,20 0 63,-20 1-96,0-1-32,0-20-128,-20 21 32,0-21 0,-19 0-96,39 20 64,-20 21 513,0 0-161,20 19-288,0 0 64,0 38-32,0 2 193,0 0-1,20 0 0,0 20-128,19-21 129,1 1-257,1 0 32,-2-21-225,1 21 65,-20-20-544,19-20-706,-19 20-1536,0-20-3076</inkml:trace>
  <inkml:trace contextRef="#ctx0" brushRef="#br0" timeOffset="14229.813">22987 6875 14541,'-20'20'192,"20"-20"289,0 20 1024,20-20-672,0 0-160,19 0-33,1 0-287,-20 0-65,0-20 32,-1 20-63,-19-20-97,0 0-224,0 1 64,-19-1-257,-1 20 33,0-20-32,0 20 96,-19 20 96,19 0-64,20-1 96,0 1-65,0 20 97,20-20-96,-1 0 96,21-1-192,19-19 32,-19 0 0,1 20-32,-23-20 0,2-20-33,1 20 33,-21-19-96,0 19-64,0 0 159,0 0-319,-21 19 352,21 21-97,0 20-287,21-20-737,-21 19 512,20-19 577,0 0 160,-20-21 64,0 1 256,18-20 865,-18 20 481,21-20-65,-21 0-992,0 0-289,-21-40 32,21 21-95,-18-21-129,18-19-160,-20 19 0,20 0-97,0 0 97,20 0-64,-20 20-64,18 1 96,3-1 96,-1 20 128,0 20 32,-20-20 0,0 19 97,0 1 95,-20 0 64,0 0-288,-1 0 1,3-20-450,-2 20-319,0-20-706,20 0-1632,0-20-3236</inkml:trace>
  <inkml:trace contextRef="#ctx0" brushRef="#br0" timeOffset="14417.824">23384 6855 4388,'20'0'11146,"-20"0"-11146,0 0 1249,20 0 353,-1 20-161,1-20-320,20 0-576,0 0-385,-1 0-160,2 0-64,-3 0-449,3-20-640,-21 20-288,-20 0-161,20-19-1088,-20 19-2083</inkml:trace>
  <inkml:trace contextRef="#ctx0" brushRef="#br0" timeOffset="14604.835">23623 6736 5252,'-41'-19'2339,"21"19"-1987,20 0 961,0 0 961,0 19-352,0 1-320,0 20-353,20-20-352,-20 39-769,20-19-128,-20 19-160,21-19 96,-21 0-289,20-20 1,-2-1-289,-18 2-576,20-21-737,-20 0-1569,21 0-5253</inkml:trace>
  <inkml:trace contextRef="#ctx0" brushRef="#br0" timeOffset="14921.853">23761 6577 11627,'20'0'992,"0"20"-863,-20 20 864,20-21 320,-20 21-577,20 20-447,-20-20-449,0 19-673,0 1 512,0-1 257,0-19 32,0 0 32,0-20 0,0-1 96,0-19-128,0-19-32,19-1-448,-19 0-129,20 0 513,0 0 192,20 0 385,-21 1 736,1 19 64,20 19 0,-19 1-608,-3 0-385,2 20-256,0-1-192,1-18-1121,-1 19-2979</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25:46.53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definitions>
  <inkml:trace contextRef="#ctx0" brushRef="#br0">3791 6618 2274,'0'0'2498,"0"0"-2018,0 0 321,0 0 1025,0 0 0,0 0-481,0 0-480,0 0-321,0 0-63,0 0-289,0-21-64,0 21 0,0 0 128,20 0 161,-20-20 95,0 20 129,0-20-129,0 20-127,18-20-97,-18 0-96,0 1-96,20-1-32,-20-20-32,21 20 0,-21-19 65,20 19-33,0-20 32,-20 20-32,19-19-32,1-2 0,-20 1 0,20 21 0,0-21 32,0 20 0,-1-20 64,1 1 0,-20-1 64,20 0-31,0 20-33,0-19-96,-1-1 224,1 1-96,0-2-96,0 2-64,-20 0 32,39-2 0,-19 1 0,1 1 0,19-1 0,-22 0 128,3-19-31,19 18-97,-20 2-32,-1 0 64,21-1 32,-20 0-128,0 21 32,-1-22 96,21 1-192,-20 1 64,1-1 32,17 20 32,-18-20-256,21 1 256,-21 19 0,-2-20 512,3 20-448,19 1-96,-20-22 0,19 22 64,1-21-160,-1-1 160,21 2-32,-21 0-64,1-1 64,1 20 0,-2-20-32,-19 20-32,20-19 64,-1 19-32,1-20 32,-1 20-32,1-19 0,0 18 32,-1-19-32,2 21 32,-1-21-32,-1 20-32,1 0 0,-1 0 0,1 1 0,0-2 64,-1-18-32,21 19 0,-21 1-32,2-2 32,-3 1 32,23-19-32,-22 19 32,1 0-32,19 0 0,-19 0 0,21-20 32,-3 21-64,1-1 0,2-20 0,-22 20 32,21 0 0,-21 0 32,21 1-32,-21-1-32,21-1 32,-21 2 32,22-1-32,-2-19-32,-19 18 32,19 1 32,1 1-128,-21-1 160,22 0-128,-23 20 64,3-20 0,17 0-32,-17 0 32,18 1-64,-19-1 32,19 0 64,-19 20-64,19-20 128,-19 0-160,19 0-64,-18 0 160,18 1 0,-19-1-64,0 0 96,19 0-192,-19-1 160,19 21 0,2-19 64,-22-20-192,21 39 96,-1-21 32,0 1-64,-19 0 32,0 1 64,-1 19-32,-19-20 64,21 20-256,-3-20 128,3 20 128,-2-20-160,1 20 64,20-20 0,-21 20 0,1-20 96,19 1-224,-18 19 128,-3 0 0,3-20 64,-1 20-96,-1-20 32,21 20 96,-21-20-160,21 20 96,-21-20-64,22 20 64,-23-21-64,23 21-32,-22-19 160,21 19-32,-21 0-192,1 0 192,0-19-96,-1 19 64,2 0-32,17-20-96,3 20 192,-22-20 0,21 20-192,-21 0 96,21-21 64,-21 21-128,22-19 64,-23 19 0,23 0 160,-2 0-192,0-20 64,1 20 32,-1 0 32,-19 0-64,19-20-32,2 20 64,-2 0-64,1-19 33,-1 19 31,-19 0 128,39 0-160,-20 0 0,2 0 96,18 0 0,-20 0-32,1-21-96,-1 21 0,-19 0 192,-1 0-288,1 21 128,1-21 32,-23 0-96,23 0 96,-1-21-32,-21 21 32,21 0 1,0 0-162,-1 0 129,-19-20-64,0 20 32,-20 0-64,0 0-64,0 0-416,-20-19-1122,0 19-3491</inkml:trace>
  <inkml:trace contextRef="#ctx0" brushRef="#br0" timeOffset="5821.333">11869 2602 6918,'0'20'737,"0"-20"-961,21 0 768,-21 0-31,20 0-481,18 0 32,3 0-481,-1 0-223,-1 0-417,1-20-545,0 20-800</inkml:trace>
  <inkml:trace contextRef="#ctx0" brushRef="#br0" timeOffset="5964.342">12545 2622 4964,'39'21'961,"-19"-21"-801,21 0-96,-3 0-256,-18 0-833,21 0-865,-2 0-832</inkml:trace>
  <inkml:trace contextRef="#ctx0" brushRef="#br0" timeOffset="6124.351">13179 2662 2370,'41'0'576,"-21"20"706,0-20 159,19 0-961,-19 0-384,20 0-224,-21 0-1441,21 0-2051</inkml:trace>
  <inkml:trace contextRef="#ctx0" brushRef="#br0" timeOffset="6261.359">13637 2742 1153,'40'20'256,"-21"-20"288,1 20 225,20-20 288,-20 0 609,-1 0-577,1 19-769,0-19-320,21 0-2050</inkml:trace>
  <inkml:trace contextRef="#ctx0" brushRef="#br0" timeOffset="6427.368">14153 2921 8456,'39'19'32,"-19"1"128,0-20-32,0 0-128,19 20 32,-19-20-384,0 0-705,1 0-1282</inkml:trace>
  <inkml:trace contextRef="#ctx0" brushRef="#br0" timeOffset="6563.376">14530 3178 3747,'40'21'192,"-40"-21"-192,20 0-768,-1 0-1282</inkml:trace>
  <inkml:trace contextRef="#ctx0" brushRef="#br0" timeOffset="6715.384">14769 3259 2914,'20'19'5445,"-20"1"-5284,18-20 543,-18 20 225,20-20-673,1 20-704,-21-20-641,20 20 160,-20 0-961,20 0-2082</inkml:trace>
  <inkml:trace contextRef="#ctx0" brushRef="#br0" timeOffset="6851.392">15026 3517 1473,'20'19'3876,"0"1"-3812,-20-20 32,20 21-160,-1-21-1410,-19 19-928</inkml:trace>
  <inkml:trace contextRef="#ctx0" brushRef="#br0" timeOffset="6932.397">15224 3655 3555,'0'21'-288</inkml:trace>
  <inkml:trace contextRef="#ctx0" brushRef="#br0" timeOffset="7069.405">15423 3934 6694,'40'0'-128,"-40"0"32,0 0-1442</inkml:trace>
  <inkml:trace contextRef="#ctx0" brushRef="#br0" timeOffset="7227.414">15641 4113 8584,'21'40'288,"-21"-21"-64,20 1-448,-20 0-2339</inkml:trace>
  <inkml:trace contextRef="#ctx0" brushRef="#br0" timeOffset="7372.422">15840 4371 12267,'20'40'160,"-20"-20"-128,0 0 32,0 0-864,0-1-5991</inkml:trace>
  <inkml:trace contextRef="#ctx0" brushRef="#br1" timeOffset="27165.554">3870 6458 9064,'-21'20'481,"21"-20"-417,0 0-193,0 0 258,0 0 896,0 0 192,0 0-609,21 0-95,-21-20 31,0 20-31,0 0 127,0 0 1,0-20-64,0 20-1,0-20-95,0 0-33,20 1-128,-20-22 97,20 22-225,-20-1-64,19-19 0,-19 18 0,20-18 32,-20-1 1,20 20-33,0-20 32,0 0 96,-1 1-96,1 19-96,-20-20 96,20 0 65,0 1-1,-20-1-32,20 1-32,-1-22-64,1 22 0,0-1 0,0 0-64,1 1 0,17-21 1,3 20-33,-21-19 0,19 18 32,1-17-32,-1 17 64,1 2-32,-20 0 64,19-2-192,-19 1 160,20 1-96,1 19 0,-3-20 64,3 0 0,-3 1-289,3-1 578,18 0-289,-19 1 32,0-1-32,-1 19 32,1-18-128,19-1 64,-18 20 0,-3-19 32,3-1-32,18 0 32,-19 20 0,0-20-96,-1 21 128,1-21-128,1 20 96,-3 0-32,3-19 0,18 18 0,-19-19 64,-1 21-64,1-21 0,19 0-64,-19 20 96,0-20-32,-1 21 32,2-21-32,-3 21-64,3-22 64,-1 22 32,-1-1-64,1-20 32,-1 20-32,1 0 64,0 1-96,-1-2 64,1 2 0,1-1-32,-2 0 0,1 0-32,-1 0 0,1 0 64,0 0 0,-1 1-32,1-1-64,-1-1 32,1 2 160,-20 19-192,19-20 96,2 0 0,-1 1 0,-1-2 32,1 1-64,-1 1-1,1 19 33,0-20 0,-1 20-32,-19-20 0,21 0 32,17 20 0,-17-20 0,-3 20 32,3-20-96,-1 1 64,-1 19 0,1-20 0,-1 20-32,1 0 32,19-20-32,-19 20 32,1-20 96,-2 20-160,1-20 64,-1 20 32,21 0-64,-20-20 32,-1 20-32,1-20 64,-1 20-32,22 0 0,-23-19 0,3 19 0,18 0-32,-19-20 32,0 20 0,19 0 0,-19-20 0,-1 20 32,2 0-32,-3-20 0,23 20 0,-22 0 0,1-21 96,0 21-224,-1 0 288,1 0-256,1-19 32,17 19 160,-17 0-160,-2-20 160,1 20-96,-20 0-32,19 0 96,1-19-64,-1 19 33,-19 0-66,20 0 66,-1 0-33,1 0 0,1 0 64,-3-21 32,-17 21-64,19 0 128,-1 0-224,-19 0 128,20 0-64,-20 0 0,19 0 64,1 0 0,-20 0-32,19 0 32,2 0 0,-3 0-64,-18 0 96,21-20-96,-21 20 32,19 0-64,-19 0 32,20 0 96,-21 0-96,21 0 0,-20 0 64,19 0-64,1 0 32,-20 0-64,19-20 64,1 20 0,1 0-64,-2 0 32,1 0 0,-1 0 32,1 0 0,-20 0-32,20 0 97,-1 0-97,1-19 0,-19 19 128,17 0-256,3-20 192,-3 20-96,3 0 64,-1 0-96,-21-20 96,21 20-32,0 0 0,-1 0 32,1-20 0,-1 20 0,1-20 64,1 20-128,-3-20 32,3 20 96,-2-19 0,1 19 0,20-20-32,-21 20 64,1-20-32,-1 20 32,1-20-32,1 0-160,-2 20 161,1-21-1,-1 21-96,1-19-32,0 19 64,-1-19-32,1 19 96,-1-20-128,1 20 64,1-20 0,-3 20 0,3-21 0,-3 2-64,3 19 32,-1-20 96,-1 20-224,1-20 96,19 20 160,-19-19-256,1 19 160,18-21 32,-19 21-128,-1-20 32,1 20 128,-1-19-192,1-1 160,19 0-128,-19 0 160,1 0-128,17 20 128,-17-20-160,18 1 64,-19-1-64,19 0 96,-19 0 0,-1 1 32,21-2-64,-1 2 224,-18-2-320,18 2 192,1-21-320,-1 20 640,0-20-480,1 1 224,-1 19-256,2-20 192,18 0-96,-20 1 64,1 19-64,-1-20 96,-19 20-160,-19 20 64,-3-19-352,-18 19-737,20-20-1409,-40-1-5158</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28:11.909"/>
    </inkml:context>
    <inkml:brush xml:id="br0">
      <inkml:brushProperty name="width" value="0.05292" units="cm"/>
      <inkml:brushProperty name="height" value="0.05292" units="cm"/>
      <inkml:brushProperty name="color" value="#00FFFF"/>
    </inkml:brush>
    <inkml:brush xml:id="br1">
      <inkml:brushProperty name="width" value="0.05292" units="cm"/>
      <inkml:brushProperty name="height" value="0.05292" units="cm"/>
      <inkml:brushProperty name="color" value="#0000FF"/>
    </inkml:brush>
  </inkml:definitions>
  <inkml:trace contextRef="#ctx0" brushRef="#br0">654 13432 8584,'-20'21'1377,"0"-21"-768,20 0 1024,-20 0 193,20 0-705,0 0-737,0 0-256,0 0 353,20 0 31,-20 0-159,20 0-97,0 0-128,-1 19 0,1-19-128,20 0 96,-20 0 0,19 0-96,2-19 0,-21 19 96,18 0-288,-17 0-64,-1 0-128,0 0-193,-20 0-352,0 0-288,0-21-897,0 21-2242</inkml:trace>
  <inkml:trace contextRef="#ctx0" brushRef="#br1" timeOffset="26890.538">16000 7491 4548,'-21'-20'1249,"21"20"737,0 0-417,0 0-191,0 0-65,0 0-352,0 0-289,0 0 1,0 0-64,0 20-33,0-20-63,0 19-33,0-19-31,0 20-129,0 1-96,0-2 0,0 2 65,21-2-33,-21 0-96,0 2-128,0-1 96,0 0-64,0 0 64,0 0 32,0 19-63,0-19 95,0 0 32,0 20-64,18-21-64,-18 1-96,0 20 96,0-20-32,0 0-96,0 20 64,0-1 64,0-19 129,0 20-225,0-20 160,0 20 32,0 0 0,0-1-128,0 1 0,0-20 0,0 39 0,-18-19-64,18 0 96,0 0-63,-21-1-130,21 1 226,0 19-161,0-19 160,-20 20-64,20-20 160,0 19-224,0 1 224,0-20 0,0 19-64,0 1-95,0-1-33,0 21 128,-20-20-256,20-1 96,0 1 64,20-1-96,-20 1 96,0 20-96,0-21 64,0 1 64,0 20-32,0-21 64,0 20 32,20 1-128,-20-20 64,0 20-32,-20-21 0,20 20 65,0-19-194,0 20 130,0-21 31,0 0-64,0 22 64,0-22-32,0 1-32,0 19-32,0-20 192,20 21-32,-20-21-32,0 22-32,21-22-32,-21 20 0,0-19-64,0 19 0,0-19 33,0-1 63,18 21-128,-18-20 0,0-1 288,0 21-384,0-1 320,0-19-64,0 18-32,0-17 0,0 18 64,0-19-160,0 19 96,-18 0-96,18-19 129,0 20-65,0-40 96,0 0-192,0 19 96,0-19-32,0 19 0,0 1 32,0 0-96,0-1 32,0-19-128,18 0-64,-18-20-161,0 19-191,0-19-545,0 0-96,0-20-1026,0 20-2273,-18-20-6822</inkml:trace>
  <inkml:trace contextRef="#ctx0" brushRef="#br1" timeOffset="32546.862">17012 7908 3555,'0'-20'8584,"-20"0"-7271,20 1-320,-41 19-320,23 0-449,-22 0-32,-1 0-64,21 19-96,-19 1 0,19 0 32,0 20-64,20-1 32,0-18 33,20 18-33,20-19 0,-21 20 64,21-20-32,21 0 0,-22 0 0,-19-1 64,0 2 0,0-21 256,-20 19 161,-20 1-129,0 0-127,-21 0-193,3 0-32,-3 0 0,1-20-128,1 19-160,19-19-417,0 0-576,0 0-545,20-19-1377,20-1-2114</inkml:trace>
  <inkml:trace contextRef="#ctx0" brushRef="#br1" timeOffset="32704.871">17170 8087 12139,'20'20'1730,"0"20"-930,-20-20-351,0 20-321,0-1-128,20-19-256,-20 0-545,19 0-384,1 0-128,0-20-1346,-20 0-5124</inkml:trace>
  <inkml:trace contextRef="#ctx0" brushRef="#br1" timeOffset="32841.878">17210 7868 14765,'-20'-19'833,"20"-1"-705,0 20-288,0 0-737,20 0-1249,-20 0-2370</inkml:trace>
  <inkml:trace contextRef="#ctx0" brushRef="#br1" timeOffset="33136.894">17289 8028 10313,'0'19'-32,"0"-19"96,21 0 1025,17 0 417,-18 20 95,41-20-223,-22 20-642,1 0-512,19-20-127,-19 20-194,-20 0-159,-20 0 128,0-1 96,0 2 64,-20-2 32,-20 21 64,1-20 353,19 0-33,-20 0-256,40-1 33,-20 1-257,20 1 32,20-2-417,0-19 33,0 20-513,19-20-1025,1 0-1473,0-20-5157</inkml:trace>
  <inkml:trace contextRef="#ctx0" brushRef="#br1" timeOffset="33462.914">17786 8306 9801,'20'0'160,"-20"0"128,20 0 1570,0-20-769,-1 20-192,21-20 64,0 0 160,-21-19-64,1 18-417,0 2-127,-20-1-129,0 0 1,-20 0-513,-19 20-65,19 0-159,-20 20 160,1 0 128,19 0 64,-20 20 0,40-1 0,0 1 96,0 0 64,40-21 32,-1 1 161,21 1 31,-1-2 32,1-19-320,-1 0 0,0-19-128,-18 19-480,-21-21-513,0 1-833,-20 1-2626</inkml:trace>
  <inkml:trace contextRef="#ctx0" brushRef="#br1" timeOffset="33721.9289">18460 7987 17969,'20'-19'96,"-20"19"-128,20 0 224,-20 0-224,0 0-673,0 0-1473,0 19-3171</inkml:trace>
  <inkml:trace contextRef="#ctx0" brushRef="#br1" timeOffset="33851.936">18541 8246 14830,'18'40'896,"-18"-20"-735,0-20 831,0 0-671,20 0-1378,-20 0-4452</inkml:trace>
  <inkml:trace contextRef="#ctx0" brushRef="#br1" timeOffset="35186.013">19691 7829 6085,'-19'-40'1025,"19"40"641,0-20 128,0 20 95,0 0-255,0 0-962,0 40 289,0-20 96,19 39-320,-19 1-160,0 20-353,20-1-96,-20-19-64,20-1-160,-20 1-192,20-20-321,-20-1-736,20-18-1250,-1-21-2465</inkml:trace>
  <inkml:trace contextRef="#ctx0" brushRef="#br1" timeOffset="35410.024">20009 8107 11402,'0'20'6118,"0"-20"-5702,20 0-191,0 20 640,0-20-449,-1 0-320,21 0 96,0 0-256,19-20-32,-39 20-545,21 0-608,-2-20-929,-19 20-2018</inkml:trace>
  <inkml:trace contextRef="#ctx0" brushRef="#br1" timeOffset="35706.042">20802 7888 15630,'0'0'1442,"21"0"-1538,-21 20 480,0-20 577,20 40-577,-20-20-192,20 20-128,-20-1-64,0 1-480,20 0-577,-20 0-384,19-21-33,-19 2-223,20-2-1410,-20-19-6597</inkml:trace>
  <inkml:trace contextRef="#ctx0" brushRef="#br1" timeOffset="36009.06">21201 7987 1921,'0'0'12492,"0"21"-13164,0-1 639,0-1 418,0 1-193,-20 0-96,20 20 96,20-20 225,-20 19-225,19-18-128,1-2 32,20-19 224,-20 0 129,19 0-161,-19 0-192,0-19 96,0 19 129,-20-40 63,19 20 32,-38 0-31,-1 0-129,0 20-160,-20-20-96,1 20-128,19-20-256,0 20-962,0 0-1600,20 0-3941</inkml:trace>
  <inkml:trace contextRef="#ctx0" brushRef="#br1" timeOffset="36340.078">21697 7987 15086,'0'21'160,"-20"-21"-1025,0 20 1185,0-1 321,20 21-481,-21-20-32,21 0 193,0 20-161,21-21-64,-1 2-256,0-2 32,0 1 96,19-20 0,-19 0-193,20 0-255,-21-20 288,1 20 192,-20-19 160,0-2 192,0-18 0,-20 19-31,1 0 31,-21 0 193,20 0-33,0 0-224,-19 1-256,19-1-224,20 20-576,-20-21-1282,40 21-2499</inkml:trace>
  <inkml:trace contextRef="#ctx0" brushRef="#br1" timeOffset="36643.096">22133 8008 13612,'20'20'-32,"-40"-20"-800,20 19 1024,-19 1 160,19 0-160,0 20-128,0-20 0,19 19-64,1-18-384,20-2-257,-20 1 513,19-20 705,-19 0-65,20 0 97,-21-20 32,1 1-97,0-2 97,1 2 127,-21-21-351,-21 20-417,21-20-64,-40 1-225,1 19-31,-1-1-353,-19 2-1665,-1 19-7911</inkml:trace>
  <inkml:trace contextRef="#ctx0" brushRef="#br1" timeOffset="39240.244">16714 9339 1985,'0'-20'9802,"-20"0"-9322,20 0 481,-20 20 609,0 0-546,0-19-543,-19 19-193,19 19-160,-21-19-64,23 40 32,-2-20-96,-1 0 0,21 19 0,0-19 0,21 1 33,-1-2-33,19 1 0,1 0 0,-20-20 0,19 19 0,-19 2 0,0-1 0,0 0 96,-20 0 160,-20-1 32,0-19 32,0 21-256,-19-2-160,19 1-448,0-20-705,0 0-897,-1 0-545,21 0-3106</inkml:trace>
  <inkml:trace contextRef="#ctx0" brushRef="#br1" timeOffset="39391.2529">16893 9439 13516,'40'39'1378,"-22"-19"-738,3 20 129,-1 0-289,-20-1-351,20-18-97,-20-2-289,20 1-672,-1-20-1569,-19 0-4228</inkml:trace>
  <inkml:trace contextRef="#ctx0" brushRef="#br1" timeOffset="39530.259">16972 9220 16527,'-21'-20'352,"3"20"-2914,18 0-225,18 0-2177</inkml:trace>
  <inkml:trace contextRef="#ctx0" brushRef="#br1" timeOffset="40040.289">17230 9379 11370,'39'19'385,"2"1"-353,-21-20 736,18 21 482,-17-2-514,-1-19-351,0 20-257,-1 0-320,-19-1-1,-19-19 225,-1 21-32,0-1 0,-1 0 161,1 0 31,2 20-128,18-21-32,0 1 32,18 0 96,23-20-128,-1 20-224,-1-20 128,1 0-128,-1-20-33,1 20 33,0-20 96,-21 20 96,1-20 96,0 1 385,0-2 319,1 2 161,-21-1-288,0 0-481,-21 0 64,1 20-352,-20 0 96,21 0 0,-1 0-96,0 0 224,0 20-128,20 20 96,0-21-320,20 2 705,20 18-257,-1-19 64,1 0-160,19-20 65,-18 20-193,-1-20 96,-1 0-160,-19-20-129,0 20-671,0 0-1443,-20-20-4643</inkml:trace>
  <inkml:trace contextRef="#ctx0" brushRef="#br1" timeOffset="40588.322">17925 9001 5765,'-20'0'6182,"20"0"-6182,0-20 576,0 20 1090,0 0-897,20 0-97,0 0 129,19 0-192,-19 0-193,20 20-32,-21 0-159,1 0-129,-20 0 0,0 0-160,-20-1-160,1 2-33,-1-2 225,0 1 32,0-20-32,20 20 64,0-20-64,0 0 192,40 0 33,-20 0-97,19 0-64,1 0 32,-1 0-32,2 0-32,-21 20-64,0-20-481,-20 0-800,0 20-1890,0-20-7399</inkml:trace>
  <inkml:trace contextRef="#ctx0" brushRef="#br1" timeOffset="40993.345">18739 9240 16239,'20'0'384,"-20"-20"-320,0 20 0,19 0-160,-19 20-352,0-20-1570,20 20-3267</inkml:trace>
  <inkml:trace contextRef="#ctx0" brushRef="#br1" timeOffset="41115.352">18798 9478 14862,'0'39'576,"0"-39"-576,0 0 192,20 21-192,-20-21-2018,20-21-6822</inkml:trace>
  <inkml:trace contextRef="#ctx0" brushRef="#br1" timeOffset="41621.381">19731 9180 13965,'0'0'1249,"0"20"-1057,0 0 481,0 39 256,0-19-353,0 0-159,0 19-385,0-19 96,0 0-64,0 0-32,0 0 96,0-20-96,20-1-480,-20 2-353,0-2-865,0-19-1633,0 0-3075</inkml:trace>
  <inkml:trace contextRef="#ctx0" brushRef="#br1" timeOffset="41881.396">20029 9517 14093,'0'21'1762,"0"-21"-1474,20 0 929,0-21-256,-1 21-481,21 0-223,0 0-354,-1-19-383,1 19-417,1 0-1057,-23-20-2178,3 20-7365</inkml:trace>
  <inkml:trace contextRef="#ctx0" brushRef="#br1" timeOffset="42507.4309">20784 9220 9320,'0'-20'1922,"0"0"-160,0 20-65,0 20-511,18-20 191,-18 40-512,0-20-129,21 19-223,-21 21-225,20-21-192,-20 2-64,0-2-160,0 0-480,20 2-321,0-1-417,-20-21-1248,19-19-3172</inkml:trace>
  <inkml:trace contextRef="#ctx0" brushRef="#br1" timeOffset="42796.448">21300 9339 15406,'-20'20'128,"20"-20"-128,-20 20 32,0 19 0,20-18 0,0-2 0,20 1 0,20 0 0,-21-20-32,21 19 32,-20-19 97,19-19 447,-19 19 33,20-20-225,-40 0 96,0 1 129,0-2-193,-20-18-95,0 19-33,-19 0-256,19 0-192,-20 20-417,20-20-960,1 20-1602,19 20-3940</inkml:trace>
  <inkml:trace contextRef="#ctx0" brushRef="#br1" timeOffset="43099.4649">21815 9339 16047,'-19'20'-257,"-1"0"386,20-1-65,-20 1 0,20 20-32,20-20 0,0 0 32,-1-1-32,21 2-32,0-21 96,-1 0 256,2 0 65,-1-21-33,-1 2 161,-19-21 127,-20 21 97,0-2-128,-20 1-353,-19 1-192,-1-1-64,-1 0-256,2 20-321,19 0-672,0 0-705,0 20-1409,20-20-3011</inkml:trace>
  <inkml:trace contextRef="#ctx0" brushRef="#br1" timeOffset="43416.483">22331 9339 14381,'40'-20'1153,"-40"0"-1473,-20 20 1025,0 0 255,1 0-799,19 20-33,-20 0-128,20 20 32,20-21 0,-1 22-192,1-22 32,21 21 96,-3-21 64,3-19 0,-1 0 64,-1 0 32,-19-19 192,20-1 96,-40 0 161,19 1-129,-19-22-191,-19 22-193,19-21 32,-40 20-32,0 0-96,21 0-32,-21 1-192,-1 19-769,23 19-897,-2 1-1570,20-20-4611</inkml:trace>
  <inkml:trace contextRef="#ctx0" brushRef="#br1" timeOffset="43856.508">23027 9458 15822,'0'20'-352,"-20"0"96,0-1 768,0 2-95,0-1-353,1 0-96,-1 0-64,0-1-353,20-19-1152,0 21-2275,0-21-6149</inkml:trace>
  <inkml:trace contextRef="#ctx0" brushRef="#br1" timeOffset="44173.526">23384 9260 16783,'0'-20'-480,"0"20"288,0 20 768,-20-20-191,-1 19-353,21 21-32,0-20 64,0 20-32,21-21-224,-21 22-65,40-22 193,-20-19 160,19 20-96,1-20 32,-20 0 129,19 0 127,-19-20 0,0 1-160,-20-22-128,-20 22-64,0-21-32,-19 0 128,-21 20-224,21-19-417,-1 19-928,20 20-2115,-1 0-3779</inkml:trace>
  <inkml:trace contextRef="#ctx0" brushRef="#br1" timeOffset="44498.545">23880 9379 16783,'40'0'-64,"-40"0"-128,-20 0 448,0 0 129,0 0-289,1 0-96,-1 0 0,0 19 0,0 1-288,20 1-193,20-2 129,0 1 96,19 0-33,-19-1 225,20 2 160,-1-21 225,1 0 159,1 0-32,-23 0 33,2-21 160,0 2-65,-20-1-384,0 0-128,-20-20-32,0 1-64,2 19-96,-23 0-256,1 0-577,1 0-2242,19 20-3620</inkml:trace>
  <inkml:trace contextRef="#ctx0" brushRef="#br1" timeOffset="44794.562">24277 9418 13164,'40'0'2883,"-40"0"-3204,20 0 514,-20 0 703,0 0-735,0 21-129,0-21 32,0 19-64,0 1-32,19 0-321,-19-1 257,20 2 128,0-21 128,20 20 33,-19-20 95,17 0 288,-17-20 161,-1-1 32,0 2-257,-20-1-191,18-19-65,-18-2-192,0 22-64,-18-21-224,-2 20-449,-21-20-1569,3 21-3011</inkml:trace>
  <inkml:trace contextRef="#ctx0" brushRef="#br1" timeOffset="46020.632">16793 10532 13516,'-60'-21'1153,"41"21"-608,-21 0-513,20 21 32,-19-2-32,-1 1 128,-1 1 64,23 18-31,-2-19-65,20 20 96,0-20-128,20 19 0,19-19-64,1 0 64,-1 0-64,21 0 0,-21-1 0,-19 1 0,0 0 128,0 0 65,-20 0 191,-20-20 65,0 20-97,-19-20-256,-21 20-192,21-20-545,-1 19-352,-1-19-960,3 0-1378,17 0-5157</inkml:trace>
  <inkml:trace contextRef="#ctx0" brushRef="#br1" timeOffset="46157.64">16832 10810 6374,'81'20'7527,"-61"-1"-7143,-2-19-384,-18 20 192,21 20 64,-21-20-320,0 0-993,0 19-1409,0-18-2306</inkml:trace>
  <inkml:trace contextRef="#ctx0" brushRef="#br1" timeOffset="46301.648">16933 10611 13004,'-20'-19'-1025,"20"19"-1570,0 0 353,20 0-2883</inkml:trace>
  <inkml:trace contextRef="#ctx0" brushRef="#br1" timeOffset="46561.6618">17230 10670 12844,'0'41'-32,"0"-22"-577,19 1 609,1 0 481,21-20 511,-21 40 1,18-20-416,-17-1-289,-21 1-224,0 0-64,0 20 32,0-20 64,-21 0 161,1-1 191,2 2-128,-2-2-288,20 1-64,0-20-352,20 21-513,-2-2-544,23-19-1058,-1 0-2561</inkml:trace>
  <inkml:trace contextRef="#ctx0" brushRef="#br1" timeOffset="46929.684">17627 10969 14413,'0'19'769,"0"-19"-1186,19 0 1058,21-19 96,-20 19-417,19-20-32,22 0 33,-41 0 31,19 0-160,-19 0 0,-20 0-128,0 1-96,-20-1-320,-19 0-449,-1 20 321,-19 0 384,18 20 192,1 19 256,21-19 33,-1 20-1,20 0 224,0-1 129,39 1-64,1-20-257,19 1-224,-18-2-63,19 1 63,-1-20-320,-19 0-129,-1 0-351,-19-20-738,-20 20-1152,0-19-4068</inkml:trace>
  <inkml:trace contextRef="#ctx0" brushRef="#br1" timeOffset="49316.8209">18144 10273 12812,'0'-20'544,"0"1"-63,0 19 31,18-20-31,2 20-65,1 0-256,-1 0-192,18 0-256,-17 20-257,19-20 193,-40 19 32,20-19 127,-20 20 225,0 0-32,0-20 0,0 20 97,-20 0 63,0 0-32,20-20-96,0 19-64,0 2 32,0-2 0,20 1 64,0 0-64,-1 0 32,-19-20 32,20 20 352,-20-20 65,-20 0 256,1 19-353,-1-19-192,0 0-96,-21 0-96,23 0-352,-22 0-609,19 0-1089,21 21-2787</inkml:trace>
  <inkml:trace contextRef="#ctx0" brushRef="#br1" timeOffset="49576.836">18719 10571 13388,'0'0'1666,"0"0"-2019,0 21-415,20-21-129,-20 0-1185,20 19-6406</inkml:trace>
  <inkml:trace contextRef="#ctx0" brushRef="#br1" timeOffset="49712.843">18739 10889 4676,'-20'40'10570,"20"-20"-10378,-20-20 225,20 0 95,0 0-704,20 0-1506,-20 20-3042</inkml:trace>
  <inkml:trace contextRef="#ctx0" brushRef="#br1" timeOffset="55149.154">19830 10432 14573,'0'0'577,"0"20"-577,0 0 833,0 0 544,0 39-640,0 1-129,0-1 1,21 21-97,-21-20-159,0 19-257,0-19 0,0-21-32,0 1-224,0 1-193,0-41-159,20 19-513,-20-19-673,0-19-1921,0-2-9448</inkml:trace>
  <inkml:trace contextRef="#ctx0" brushRef="#br1" timeOffset="55417.17">20347 10810 16431,'0'0'609,"0"0"-641,20 0 1121,19 0-32,-19 0-641,20 0-256,-1 0-128,1 0-64,0 0-128,-1 0-545,-19-20-448,0 20-704,-20 0-2532</inkml:trace>
  <inkml:trace contextRef="#ctx0" brushRef="#br1" timeOffset="55993.202">21300 10532 11947,'0'0'769,"0"19"-673,0 1 961,0 1 800,0 38-768,0-19-544,0 19-225,0 1 33,0-1-257,0 1 0,0-20-320,0 19-321,0-39-256,19 20-704,1-20-1666,-20-20-4452</inkml:trace>
  <inkml:trace contextRef="#ctx0" brushRef="#br1" timeOffset="56361.222">21934 10711 13260,'-18'-20'2723,"-3"20"-2723,-19 0 96,20 0 448,0 0-159,-19 20-321,19 19-64,0 1 0,0 0 32,20-1-96,0 1-161,40 0 97,-20-20-64,19 20 0,21-40 32,-1 19 128,22-19 128,-22-19 96,-19-2 0,19-18 0,-39 19 193,0-20 191,-20 0 257,0 1-96,-20-1-321,-20 0 193,1 1-481,-21 18-128,21 2-481,-1 19-736,-1 0-608,23-20-2307</inkml:trace>
  <inkml:trace contextRef="#ctx0" brushRef="#br1" timeOffset="56771.246">22709 10492 10602,'-40'-40'-577,"20"20"801,0 20 1954,-19 0-993,19 0-416,-20 20-224,21 0-257,19 0 224,0-1-31,0 21-193,19-40-192,1 20 0,0 1-64,0-21 0,19 0 0,1 0 0,-20-21 97,0 1 191,1 1 64,-3-2 97,-18 2-97,0-1-32,-18 20 161,18-20-97,0 20 65,-21 0-385,21 20 64,0 0 96,0 20-64,0-1-31,21 1-65,-3 0-128,22 0-225,-19-20-800,17 19-1153,-17 1-2819</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29:58.494"/>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definitions>
  <inkml:trace contextRef="#ctx0" brushRef="#br0">8832 7253 2178,'0'0'2274,"0"0"-609,0 0-63,0 0-385,0 0-352,0 0-129,0 0 1,0 0 32,0 0 96,0 0 0,0 0 31,0 0-415,0-20-1,0 20-127,0 0 63,0-20-160,0 0-96,0 20 97,20-20-65,-20 1 0,0-2-32,0 2 96,21-21-95,-21 20-65,20-20 0,-20 0 0,18 1 32,3-1 32,-21 0-64,20 1-32,0-1 96,-20 0-128,20 0 65,-1-19-1,1 19 0,0 0 0,0 0-32,0 1-32,-20-1 32,19-19 0,1 18 0,0 2 32,0 0-96,-20-2 32,20 1 0,-1 1 0,1-1-64,0 0 64,0 1 0,1-1 0,-3 0 0,2 1 0,1-2-128,-1 2 128,0 0 64,-2-2-192,3 2 128,-1-1-64,0 20 32,0-20 0,0 1 96,-1-1-160,1 0 128,0 1-160,0-1 96,0 0 0,-1 1 0,1-2 0,21 2-64,-21 0 192,-2-2-224,23 22 32,-21-21 224,19 0-224,-19 0 64,20 0 0,-20 1-32,19-1-160,-19 0 576,20 1-351,-1-1 31,1 0-128,-1-1 64,1 2-65,1 0 130,-2 18-65,1-18 32,-1-1-64,21 20 32,-20-19 0,-1-1 96,1 0-128,19 1 64,-18-1-96,-3 0 32,23 20 32,-22-20 0,21 0 0,-21 21 0,21-2 0,-21-18 96,1 19 0,19-20-32,-18 20 0,-1 1-96,-1-1 128,1-20-96,0 20 0,-1 0 0,1 20 0,-1-19-128,-19-2 224,21 2-160,-3-1 64,3 0 0,18 0 0,-19 0 0,-20 20 0,19-20 32,1 20 32,0-20-160,-1 1 96,1-1 0,-1 20 0,2-21 0,17 2 0,-17-1 0,19 0 0,-1 20 0,-19-19 0,19-2 0,0 1 0,-18 20 0,18-19 0,-19-1 0,0 20 0,-1-20 0,21 0 96,-21 20-160,22-20 96,-3 0-96,1 1 64,2-1 64,-2 0-128,1 20 64,19-20 32,-20 0-64,22 0 32,-22 20 0,20-20-32,-19 1 64,-1 19-32,0-20 0,2 20-32,-3-20 64,3 0-32,-2 20 0,1-21 0,-21 21 96,22-19-160,-23 19 96,3-20-64,-3 20 32,23-19-32,-22 19 32,1 0 0,19-21 0,-19 21-64,0 0 128,19-20-32,-18 20-64,18 0 96,-19-20-96,19 20 0,-19-19 64,19 19-32,-19-20-32,19 20 128,-18 0-192,17 0 64,3 0 32,-22 0 0,1-20 0,19 20 32,-19 0-32,-1 0-64,1 0 160,19 0-128,-19 0 32,1-20 0,-2 20 0,1 0 0,0 0 64,-1-20-96,-19 20 32,20 0-64,-1 0 64,1 0 0,-1 0-128,2 0 160,-1 0 64,-1 0-96,1 0-32,-1 0 0,1 0 96,0 0 32,-1 0-192,1 0 160,19 0 0,-18 0-320,-1 0 544,-1 0-288,21 0 64,-21 0-160,-19 0 160,20 0 64,-1 0-128,-19 0 64,0 0 0,1 0-96,-3 0 32,2 0-64,-20 0-544,0 0-1154,-20 20-1537,2-20-9994</inkml:trace>
  <inkml:trace contextRef="#ctx0" brushRef="#br0" timeOffset="887.05">16435 2980 7879,'0'0'4228,"0"0"-3619,0 0 255,0 0 770,40 0-545,1 0-513,-2 0-319,21 0-129,-21 0-128,21 0 0,-21 20 32,1-20-192,-1 0-481,-19 20-928,0-20-1346,1 0-1858</inkml:trace>
  <inkml:trace contextRef="#ctx0" brushRef="#br0" timeOffset="1421.0809">17368 3059 9769,'21'20'1121,"-1"-20"-961,-20 0 96,20 0-256,-1 0-576,-19 0-1,20 20-800,0-20-2467</inkml:trace>
  <inkml:trace contextRef="#ctx0" brushRef="#br0" timeOffset="1551.088">17706 3199 2978</inkml:trace>
  <inkml:trace contextRef="#ctx0" brushRef="#br0" timeOffset="1759.1">17547 3219 7238,'80'0'-2114</inkml:trace>
  <inkml:trace contextRef="#ctx0" brushRef="#br0" timeOffset="1933.11">18322 3358 14669,'20'20'545,"-1"-20"-994,1 0 482,20 0-1731,-20 0-2786</inkml:trace>
  <inkml:trace contextRef="#ctx0" brushRef="#br0" timeOffset="2105.12">18838 3536 12043,'39'20'448,"-19"-20"-512,0 0-320,0 21-2179,1-21 321,-3 0 64</inkml:trace>
  <inkml:trace contextRef="#ctx0" brushRef="#br0" timeOffset="2273.13">19334 3795 9416,'39'20'257,"-19"0"-161,0-20-801,21 0-2978</inkml:trace>
  <inkml:trace contextRef="#ctx0" brushRef="#br0" timeOffset="2430.139">19771 4033 14862,'39'21'64,"-19"-21"352,1 19-416,-21-19-256,20 0-609,-20 0-3171</inkml:trace>
  <inkml:trace contextRef="#ctx0" brushRef="#br0" timeOffset="2560.145">20227 4291 10345,'61'61'-512,"-61"-42"-161,18 1-128,-18 20-2530,0-40-1696</inkml:trace>
  <inkml:trace contextRef="#ctx0" brushRef="#br0" timeOffset="2740.156">20703 4789 18065,'61'40'160,"-41"-20"-160,19-1-769,-19 1-2338,0 0 0,-20 0-801</inkml:trace>
  <inkml:trace contextRef="#ctx0" brushRef="#br0" timeOffset="2892.165">21161 5246 16207,'20'60'288,"0"-40"-160,-1-1-352,-19 20-1538,20-18-1120,-20-1-1282</inkml:trace>
  <inkml:trace contextRef="#ctx0" brushRef="#br0" timeOffset="3065.175">21379 5783 13676,'39'59'3524,"-19"-40"-3268,0 22-160,0-22-1345,1 1-1378,-21 0-1440</inkml:trace>
  <inkml:trace contextRef="#ctx0" brushRef="#br0" timeOffset="3246.185">21776 6458 18289,'20'59'64,"-1"-19"-96,1-20-256,0 0-737,0 1-64,0 17-1154,-20-17-3362</inkml:trace>
  <inkml:trace contextRef="#ctx0" brushRef="#br0" timeOffset="3397.194">22074 6955 544,'20'59'17425,"0"-19"-16240,-20-20-705,19 20-448,1-21-320,-20 21-289,0-20-896,0 0-5894</inkml:trace>
  <inkml:trace contextRef="#ctx0" brushRef="#br0" timeOffset="3541.202">22094 7650 23734,'0'80'1698,"0"-41"-2787,0 1-4293,-20 0-10056</inkml:trace>
  <inkml:trace contextRef="#ctx0" brushRef="#br1" timeOffset="43317.477">8794 7312 3523,'0'0'1089,"0"0"-929,0 0 865,0 0 288,18 0-160,-18 0 129,0 0-97,0 0-64,20-20-192,-20 0-65,20 1-63,-20-1-192,21 0-289,-1-20-160,-20 21-128,18-21-32,3 19 64,-1-18 32,0-1 97,0 0 31,-1 21 96,-19-21-32,20 20 161,0-20-97,0 1-160,0 19 0,-1-20-63,1 1-33,0-1 64,0 0-96,0 0 0,19 0 0,-19 0 64,0 1 160,1 19-95,-3-20-33,2 1 0,1 19-96,-1-20 0,0 20 0,-2-19-64,3 18 96,-1-18-64,0-1 64,0 0-96,0 20 32,-1-20 64,1 1 1,0-1-97,0 20 32,0-20 128,-1 1-160,1 18 96,-20-18-64,20 0 64,1-2-64,-1 22-32,-2-20 0,2-2 32,1 1-64,-1 21 0,0-21 32,-1 20-32,1-20 160,0 20-192,0-19 96,0-2-64,19 22 0,-19-20 64,0-2-32,0 22 32,-1-21-64,1 21 32,0-22 0,0 22 32,1-2 0,17-18-32,-18 19 64,1 0-128,-1-20 128,19 1-64,-19 19-224,0 0 608,0-20-352,-1 20-32,1 1 0,0-1 96,0-1-192,0 2 96,0-21 32,-1 20 0,1-20 0,0 20-32,0 0 0,1-20 0,-3 21-32,2-1 64,1-20-128,19 20 96,-22 0 0,3 1 0,19-21 0,-20 20-32,-1 0 32,21 0-64,-20 1 64,0-2-96,19 2 128,-19-2-192,20 2 128,-1-21 0,-19 20 32,21 0-64,-23 0 64,23 20-32,-21-19 128,19-2-256,1 2 128,0-1-64,-1 0 96,1 1 0,1-2 32,-3 1 0,-18 1-96,21-1 64,-2 0-32,1 0 32,-20 0-129,39 0 194,-19 20-65,-1-19-97,1-2 194,19 2-97,-19-1 32,-1 0-32,2 0 32,-1 0-32,-1 20 0,-19-20-32,40 0 0,-21 1 32,1-1 0,19-1-33,-18 2 66,-3-1-1,3 20 0,-1-20-64,-21 1 32,21-2 0,-20 21-65,19-20 98,-19 1-33,20 19-33,-1-20 66,-19 0-33,20 20-33,-1-20 66,1 0-66,-19 20 33,17-20-64,-17 20 32,-1-19 32,20 19-64,-20-20 96,-1 20-32,21-20-32,-20 0 32,0 20 0,19-20 0,-19 20-64,21-20 64,-3 20 0,3-20 32,-3 20-32,3-19 0,-21-1-32,19 20 96,-19-20-128,20 20 64,-20-20-32,-1 20 64,21-21-32,-20 21-64,1-19 64,17 19 0,-18-20-32,21 20 0,-3-19-32,3 19 64,-21-21-32,19 21 64,1-20-96,0 20 32,-1-20 32,-19 20 32,21-19 0,-3 19 64,3-20-224,18 20 192,-19-20-128,-1 20 128,1-20-96,0 0 32,-1 20-32,1-20 64,-1 20-32,-19-19-32,21 19 0,-3 0 96,3-20-64,-21 20-32,20-20 96,-1 20-128,-19-20 128,20 0-96,-1 20 64,1-21-96,-1 21 192,1-19-224,1 19 160,-3-19-96,-17 19 32,19-20 96,-21 20-96,21-20 64,0 20 32,-21-21-96,21 21 64,0-19-32,-1 19 97,-19-20 31,21 20-256,-23 0 64,2-20 32,21 20 0,-21-19 32,19 19-96,1 0 128,-20-21 0,19 21-128,1 0 64,0-20-32,-21 20 64,21-19-32,1 19 64,-3 0-128,-17-20 64,19 20 64,-22 0-128,3-20 64,19 20 64,-20 0-64,-1-20 128,21 20-256,-20 0 64,0-20 160,19 20-64,1 0-96,-1 0 32,1-20 32,1 20 64,-3-19-64,3 19-32,-1 0 64,-1 0-32,1 0 0,-20-20 96,19 20-256,1 0 224,-19 0 0,17 0-96,3 0 0,-3-20 64,3 20 32,-1 0-160,-1 0 160,21-20-64,-21 20-64,1 0 160,19 0-96,-18 0 32,17-19 32,3 19-64,-22 0 64,21-21-32,-21 21-64,21 0 64,-21 0 64,22-19-96,-23 19 0,3 0 0,18-21 64,1 21-64,-1 0 0,1 0-32,-1 0 224,20-19-224,-18 19 32,18 0 0,0-19 64,-19 19-64,19-21-64,1 1 417,-22 20-738,3-20 802,-2 20-321,1-20-160,-1 20 32,-18-20 64,17 20-64,-17 0 96,18-19-192,-19 19-33,-20 0-95,19 0 64,-19 0-385,0 0-640,0 0-1730,-20 0-7943</inkml:trace>
  <inkml:trace contextRef="#ctx0" brushRef="#br1" timeOffset="45534.604">16158 2503 5829,'20'0'1377,"-20"0"-512,20 0-96,0 0-225,-20-20 225,19 20-224,-19 0-321,20 0-160,0 0 0,-20 0 192,20 0 225,0 0-1,19 0-31,-19 0-161,21-19 32,-3 19 0,23-20-95,-2 20-65,0-20 0,1 20-64,19-20-64,-20 20 32,22-19-64,-2 19 32,0-21 32,0 21-96,-19-19 128,19 19 225,-20-21 159,22 21 65,-22 0-193,0-19-96,21 19-128,-1-19-64,-20-2 32,22 21 161,-22-20-482,20 0 546,0 0-289,2 20 32,-2-20-32,0 1-32,0 19 32,-19-20 0,19 0 0,0 20 0,-18-20 32,-2 0 64,0 20 128,-39 0-160,20-20-31,-20 20-65,-20 0-32,19 0-385,-19 0-576,0 0-480,0 0-161,0 0-672,0 0-2274</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53:50.795"/>
    </inkml:context>
    <inkml:brush xml:id="br0">
      <inkml:brushProperty name="width" value="0.05292" units="cm"/>
      <inkml:brushProperty name="height" value="0.05292" units="cm"/>
      <inkml:brushProperty name="color" value="#FF0000"/>
    </inkml:brush>
  </inkml:definitions>
  <inkml:trace contextRef="#ctx0" brushRef="#br0">21537 3954 7719,'-38'0'1986,"38"0"-257,-21-20 1,21 20-161,0 0-191,0 0-385,0 0-545,21 0-288,-3 0 161,43 0-193,-2 0-96,20 0 32,20 0-96,20 0 96,1 0-32,-1 0-32,20 0-96,-21 0-64,-18-20-33,-20 20-127,-1 0-865,-38 20-2595,-23-20-6405</inkml:trace>
  <inkml:trace contextRef="#ctx0" brushRef="#br0" timeOffset="1357.077">14352 3318 8359,'0'0'1794,"0"-20"-320,0 20 607,-21-20-735,21 20-513,-20-19-321,0 19-256,20 0-256,-39 0-64,19 0-64,0 19 64,20 1 32,-20 0 0,20 0 32,0 0 32,20 0 32,0 0 96,0-1 225,0-19 127,-1 0 33,1 0-225,0-19 192,-20 19 97,21-20-97,-21 0-287,0 0-97,-21 20-96,1-20-64,0 20-224,1 0 63,-21 20 97,20-20 0,0 20-64,20-20 64,0 20-32,0-20 64,20 20 96,-20-20 32,20 0 32,0 0-96,0 0 64,-20 0-128,19 0-417,-19 0-608,0 0-1345,-19 0-2338</inkml:trace>
  <inkml:trace contextRef="#ctx0" brushRef="#br0" timeOffset="1840.105">14252 3417 10762,'0'0'480,"0"0"-320,0 20 289,0-20 480,0 40 256,0-20-224,20 19-737,-20 2-128,0 18 256,19-19-31,-19-1 31,0 1-192,20 0-96,-20 0-32,20-21-64,-20 2-224,0-21-609,0 0-897,0 0-1313</inkml:trace>
  <inkml:trace contextRef="#ctx0" brushRef="#br0" timeOffset="2128.121">14113 3696 11146,'0'19'-256,"0"-19"608,20 20 353,-20 0 96,20 0 320,0 0-449,-20 0-512,19 19 1,1-18 127,0-2 64,-20-19 65,20 20 159,0-20 129,-1 0-1,1-20-127,0 1-97,1-2-127,-1-18-289,-2 19-64,2 0-224,-20 0-353,21 20-384,-21-20-672,0 20-3108</inkml:trace>
  <inkml:trace contextRef="#ctx0" brushRef="#br0" timeOffset="2560.145">14372 4013 11146,'0'-19'1377,"-20"19"-1120,20 0 255,-21 0-480,1 0 192,0 0 193,20 0-225,-19 19-160,19 1 32,-20 1 0,20-2 96,20-19-96,-1 20 128,1-20 33,0 0 255,1 0-96,-1 0-95,-2-20-33,2 1 160,-20-2 65,0 1-193,0 1 96,-20-1 97,20 0-161,-18 20-352,-23 0 96,21 20-128,0-20 0,1 20-480,19-1-609,0-19-1314,19 20-1953</inkml:trace>
  <inkml:trace contextRef="#ctx0" brushRef="#br0" timeOffset="3160.18">14372 4153 480,'0'-21'10090,"0"21"-8969,0-19 1281,-20 19-801,20 0-736,0 19-224,0 2-33,0-2-63,0 1-129,20 20 1,-2 0-129,2-21-160,-20 21 0,21 0-224,-1-20-64,0 0-96,0 0-193,-1 0-223,-19-20-257,20 0-737,-20 0-1217,-20 0-4868</inkml:trace>
  <inkml:trace contextRef="#ctx0" brushRef="#br0" timeOffset="3448.197">14272 4352 12619,'0'19'3780,"19"1"-3652,-19-20 609,20 20-65,-20-20 65,20 20 64,1 0-449,17 0-352,-18-20 160,1 19-63,-1-19-1,0 0 64,0 0-32,-1-19 96,1-1 32,0 0-63,-20-20-97,20 20 0,-20-20-224,0 21-321,0 19-31,20 0-609,-20 0-673,0 0-1089,0 19-2978</inkml:trace>
  <inkml:trace contextRef="#ctx0" brushRef="#br0" timeOffset="3817.218">14491 4550 13004,'-20'-20'-64,"0"20"128,20 20 288,-20-20 417,20 20 640,-21-20-832,21 20-513,21-20-64,-1 19 64,0-19 64,0 0 96,-1 0 64,1 0-63,0 0 159,0-19 97,-20-1-65,0 20 128,0-20 1,0 20-353,-20 0-288,0-20-256,0 20-97,1 20-191,-1-20-898,20 0-1184,0 20-1955</inkml:trace>
  <inkml:trace contextRef="#ctx0" brushRef="#br0" timeOffset="4242.242">14510 4649 10922,'-19'-19'1025,"19"19"-64,0 0 800,0 0-447,0 0-97,0 19-352,19-19-257,-19 20-416,20 0 33,0 20 31,20-20 32,-21 20-192,1 0-64,0-1-32,20 1 32,-21 0-96,1-20 128,0-1-192,-20 1 64,21 0-192,-21-20-385,0 0-512,0 0-737,-21 0-3106</inkml:trace>
  <inkml:trace contextRef="#ctx0" brushRef="#br0" timeOffset="4522.258">14471 4928 13676,'0'20'1218,"0"-20"-770,20 20 417,-20-20 0,19 19-417,1 1 257,0 20-545,0-40-224,19 20 64,-19 0 96,0-20 64,0 0 192,0 0 1,-1-20-129,1 0 0,0 0-64,-20 0-64,21 0-64,-21-19-480,0 19 320,0 0-481,-21 20-480,21-20-672,0 20-1923,-20 20-6117</inkml:trace>
  <inkml:trace contextRef="#ctx0" brushRef="#br0" timeOffset="5036.2878">14748 5126 14317,'0'0'1057,"0"0"-224,0 0 0,0 21-257,21-2 129,-21-19 64,38 20-609,-18 1-64,21 18-96,-21-19 160,-1-1-224,21 2-32,-20 18 64,0-19-64,-20-1-161,19 2 33,-19-1-224,0-20-289,0 0-480,0 0-1153,0 0-3748</inkml:trace>
  <inkml:trace contextRef="#ctx0" brushRef="#br0" timeOffset="5337.305">14987 5226 14765,'-20'20'481,"20"-20"-513,0 20 256,0-1 64,20 2 321,-1 18 128,1-19-545,0-1-128,20 22-128,-21-21 160,1-1-128,0 1-64,-20 0 96,0 0 96,-20-20 128,-19 20 545,-1-20-321,0 0-63,1 20-225,-1-20-224,1 0 64,-1 20-321,19-1-287,21-19-834,0 20-2049,0 0-4997</inkml:trace>
  <inkml:trace contextRef="#ctx0" brushRef="#br0" timeOffset="5815.332">15186 5623 13164,'0'0'1345,"0"0"-928,0 0 255,0 0-351,0 0 95,0 0 32,0 20-448,0 0-32,0-20 0,18 21 0,-18-21-64,20 0-160,-20 0-32,20 0 160,-20 0 128,0 0 0,21-21 64,-21 1 160,0 20 288,-21-20 129,1 0-257,20 20-192,-20 0-63,2 0-97,-23 20-32,41 0-64,-20 0 0,20 1-1,0-21-223,0 19 224,20 1 32,0-20 64,-20 0-32,21 0 64,-21 0-64,18 0 192,-18-20-192,-18 20-480,18-19-1218,-21 19-2626</inkml:trace>
  <inkml:trace contextRef="#ctx0" brushRef="#br0" timeOffset="6334.362">15244 5723 13132,'-20'0'1826,"20"0"-1634,-20 0 0,20 19 192,20 1 481,0 21 0,1-22-320,19 20-417,-1-18-96,1 18 32,-1-19-96,1 0-96,-20 0-33,0 0-223,-1 0-192,1-20-385,-20 0-897,0 0-1697,-20 0-5414</inkml:trace>
  <inkml:trace contextRef="#ctx0" brushRef="#br0" timeOffset="6594.376">15423 5803 14573,'0'19'96,"0"1"97,20-1 479,-20 22 257,20-22 224,0 1-416,0 20-449,-1-20-192,-19 0 32,20 19 97,-20-19-161,-20 20 64,20-20 32,-39 0 64,19-1 64,-20-19 33,1 21-385,-1-21-129,20 19-159,1-19-449,-1 0-448,20 0-1698,0 20-4356</inkml:trace>
  <inkml:trace contextRef="#ctx0" brushRef="#br0" timeOffset="7012.401">15641 6160 11018,'-20'0'3075,"2"0"-1986,18-20 737,0 20-545,0 0-448,0 20-481,0-20-288,0 0-64,0 19-64,0 2 32,0-21-160,18 0 64,2 19-129,-20-19 193,0 0 32,21 0 64,-21-19 32,0 19-64,0 0 96,0-21-160,0 21 128,0-19-64,0 19-32,-21 0 0,21 0-192,-20 19 192,20-19-64,0 0 64,0 21-32,0-21-32,0 0 64,0 0-192,0 0 63,20 0-671,-20 0-1090,0 0-1473,0 0-7464</inkml:trace>
  <inkml:trace contextRef="#ctx0" brushRef="#br0" timeOffset="7256.415">15662 6179 13260,'-21'0'448,"1"0"834,20 0 159,0 0-832,0 21-33,20-21-95,1 19-289,-1 1 32,18 1 0,3 18-128,-1-19 0,-1-1-160,-19 2-416,20-21-65,-21 20-512,1-20-800,0 19-962,0-19-2370</inkml:trace>
  <inkml:trace contextRef="#ctx0" brushRef="#br0" timeOffset="7546.431">15860 6179 11530,'0'21'2211,"20"-2"-1859,-20-19 1153,20 41-127,-20-22-225,19 1-224,1 0-417,0-1-352,0 22 160,1-41-95,-21 19-129,0 1-128,0 0 96,-21-20-160,1 20 32,-20 0-32,1-20 32,-1 20 31,1-1-159,19-19 128,-20 20-576,40-20-962,-21 0-4323</inkml:trace>
  <inkml:trace contextRef="#ctx0" brushRef="#br0" timeOffset="8051.46">16058 6438 15758,'0'-20'1314,"0"20"-674,0 0 289,0 0-384,0 0 95,21 20-95,19 0-65,-1 0-512,1 0 0,-1-1-160,1 21 64,0-20-256,-21 0-193,21-20-256,-20 21-384,-20-21-673,0 0-1793,0 0-4261</inkml:trace>
  <inkml:trace contextRef="#ctx0" brushRef="#br0" timeOffset="8280.473">16277 6438 11562,'0'0'1538,"20"20"-1442,-20-20 513,20 20 63,-1 0 193,1 19-32,0-19-353,21 0-223,-23 0-1,2 1 128,-20-2 0,0 0-287,0 2 223,0-2 192,-38-19-319,17 21-161,1-2-32,-20-19-225,21 20-95,-1-20-673,0 0-1185,20 20-1794</inkml:trace>
  <inkml:trace contextRef="#ctx0" brushRef="#br0" timeOffset="8735.499">16654 6656 9160,'-59'-19'481,"39"19"-321,0 0 673,-1 0 127,21 0 226,0 0-706,0 0-736,21 0 160,-21 0 96,20 0-64,-20 0-32,20 0-1,-20 0 97,20 0 33,-20 0 223,0 0 320,-20 0 97,20 0-513,-20 0-32,20 0-64,-20 0 32,-1 0-96,3 0 0,18 0 64,-20 0 193,20 0 223,0 0 33,0 0-129,0 0-96,0 0 257,20 19 127,-2-19-223,3 0-225,-1 21-64,20-21-32,-21 19-128,21-19 32,-20 21-512,0-21-385,-1 0-704,1 0-1154,-20 0-3235</inkml:trace>
  <inkml:trace contextRef="#ctx0" brushRef="#br0" timeOffset="9038.517">16674 6537 12908,'-20'0'929,"20"0"-897,0 20 512,0-20 609,20 0 64,-20 20-544,20 0-545,0-20-96,19 21 64,-19-2-64,20-19-32,-21 19-288,1 2-128,-20-21 320,0 19 31,0-19 65,0 21 0,-20-21 0,1 19 161,-21 1-1,20-20-192,0 20-96,20-20-481,0 20-928,0-20-1634,0 0-5926</inkml:trace>
  <inkml:trace contextRef="#ctx0" brushRef="#br0" timeOffset="9499.543">16933 6656 8071,'0'0'7591,"-20"0"-7206,20-19-129,-20 19 609,-1 19-193,1-19-127,0 21-321,20-2-256,0 2 32,0-2-96,0 1-32,20-20-96,0 20-65,1-20 65,19 0 224,-22-20-32,3 20 128,-1-20 64,0 1 129,-20-2-65,0 2 96,0-2-128,0 2 33,-20 19-161,0 0-128,-1 0 32,21 0-129,-18 0 33,18 19 160,-20-19-64,20 21-64,0-2 96,20-19 0,-20 21-96,18-21-64,3 0 288,-1 0-128,-20 0 64,20 0 96,-20 0-192,0-21 32,0 21-32,-20 0 160,0-19-256,-1 19-96,3 0-929,-2 0-1794,0 0-7367</inkml:trace>
  <inkml:trace contextRef="#ctx0" brushRef="#br0" timeOffset="15235.871">14550 10869 2370,'0'0'0,"0"0"-192,0 0-994</inkml:trace>
  <inkml:trace contextRef="#ctx0" brushRef="#br0" timeOffset="27326.563">17348 7034 11306,'-38'0'1121,"38"-20"545,-21 20-289,21 0-352,-20 0-64,20 0-320,20 0-577,-20 0-160,41 0 608,-3 20-31,3 20-129,38-21-32,0 21-256,20 0 128,21 20-63,-1-1-33,20 21 32,-1-21-288,-18 20-129,-1-19 193,1-1-256,-21-18-289,-20-1-63,-20-1 127,-19-19 161,-20-20-289,-20 20 225,0-20 127,-20 0-928,-20 0-1442,1-20-4227</inkml:trace>
  <inkml:trace contextRef="#ctx0" brushRef="#br0" timeOffset="27817.591">17289 7491 5252,'-20'-20'0,"20"20"417,0 0 256,0 0 319,0-20 610,0 20-193,0 0-576,0 0-128,0 0-97,0 0-287,0 0-33,0 0 353,0 0 480,0 0-64,0 0-161,0 0 1,0 0-32,0 0-96,0 0-385,-20-20-31,20-20-65,0 1-192,0-1 0,0-19 32,-19-21-160,19 21 32,-20-21 96,0 20-320,20 1 256,0 19 64,0 40 96,20-20-320,0 40 256,19 0-32,40 0-96,2 20-32,18-21-128,19 1-256,1 0-33,-19 0-127,-1 0-1154,-19-20-2850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08008F-8C0F-4F63-86DC-E7B67385E4BD}" type="datetimeFigureOut">
              <a:rPr lang="en-US" smtClean="0"/>
              <a:pPr/>
              <a:t>9/11/2019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F38DAD-5F37-4EA5-A798-26ED1E453939}" type="slidenum">
              <a:rPr lang="en-US" smtClean="0"/>
              <a:pPr/>
              <a:t>‹#›</a:t>
            </a:fld>
            <a:endParaRPr lang="en-US"/>
          </a:p>
        </p:txBody>
      </p:sp>
    </p:spTree>
    <p:extLst>
      <p:ext uri="{BB962C8B-B14F-4D97-AF65-F5344CB8AC3E}">
        <p14:creationId xmlns:p14="http://schemas.microsoft.com/office/powerpoint/2010/main" val="2403612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12</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13</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15</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16</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17</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18</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20</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21</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2</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22</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25</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Pop-up Quiz</a:t>
            </a:r>
          </a:p>
        </p:txBody>
      </p:sp>
      <p:sp>
        <p:nvSpPr>
          <p:cNvPr id="4" name="Slide Number Placeholder 3"/>
          <p:cNvSpPr>
            <a:spLocks noGrp="1"/>
          </p:cNvSpPr>
          <p:nvPr>
            <p:ph type="sldNum" sz="quarter" idx="10"/>
          </p:nvPr>
        </p:nvSpPr>
        <p:spPr/>
        <p:txBody>
          <a:bodyPr/>
          <a:lstStyle/>
          <a:p>
            <a:fld id="{8FF38DAD-5F37-4EA5-A798-26ED1E453939}" type="slidenum">
              <a:rPr lang="en-US" smtClean="0"/>
              <a:pPr/>
              <a:t>26</a:t>
            </a:fld>
            <a:endParaRPr lang="en-US"/>
          </a:p>
        </p:txBody>
      </p:sp>
    </p:spTree>
    <p:extLst>
      <p:ext uri="{BB962C8B-B14F-4D97-AF65-F5344CB8AC3E}">
        <p14:creationId xmlns:p14="http://schemas.microsoft.com/office/powerpoint/2010/main" val="3920421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Pop-up Quiz</a:t>
            </a:r>
          </a:p>
        </p:txBody>
      </p:sp>
      <p:sp>
        <p:nvSpPr>
          <p:cNvPr id="4" name="Slide Number Placeholder 3"/>
          <p:cNvSpPr>
            <a:spLocks noGrp="1"/>
          </p:cNvSpPr>
          <p:nvPr>
            <p:ph type="sldNum" sz="quarter" idx="10"/>
          </p:nvPr>
        </p:nvSpPr>
        <p:spPr/>
        <p:txBody>
          <a:bodyPr/>
          <a:lstStyle/>
          <a:p>
            <a:fld id="{8FF38DAD-5F37-4EA5-A798-26ED1E453939}" type="slidenum">
              <a:rPr lang="en-US" smtClean="0"/>
              <a:pPr/>
              <a:t>27</a:t>
            </a:fld>
            <a:endParaRPr lang="en-US"/>
          </a:p>
        </p:txBody>
      </p:sp>
    </p:spTree>
    <p:extLst>
      <p:ext uri="{BB962C8B-B14F-4D97-AF65-F5344CB8AC3E}">
        <p14:creationId xmlns:p14="http://schemas.microsoft.com/office/powerpoint/2010/main" val="3920421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28</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29</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30</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34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solidFill>
                  <a:prstClr val="black"/>
                </a:solidFill>
                <a:latin typeface="Calibri"/>
              </a:rPr>
              <a:pPr/>
              <a:t>37</a:t>
            </a:fld>
            <a:endParaRPr lang="en-US">
              <a:solidFill>
                <a:prstClr val="black"/>
              </a:solidFill>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5</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41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46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51</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56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Pop-up Quiz</a:t>
            </a:r>
          </a:p>
        </p:txBody>
      </p:sp>
      <p:sp>
        <p:nvSpPr>
          <p:cNvPr id="4" name="Slide Number Placeholder 3"/>
          <p:cNvSpPr>
            <a:spLocks noGrp="1"/>
          </p:cNvSpPr>
          <p:nvPr>
            <p:ph type="sldNum" sz="quarter" idx="10"/>
          </p:nvPr>
        </p:nvSpPr>
        <p:spPr/>
        <p:txBody>
          <a:bodyPr/>
          <a:lstStyle/>
          <a:p>
            <a:fld id="{8FF38DAD-5F37-4EA5-A798-26ED1E453939}" type="slidenum">
              <a:rPr lang="en-US" smtClean="0"/>
              <a:pPr/>
              <a:t>6</a:t>
            </a:fld>
            <a:endParaRPr lang="en-US"/>
          </a:p>
        </p:txBody>
      </p:sp>
    </p:spTree>
    <p:extLst>
      <p:ext uri="{BB962C8B-B14F-4D97-AF65-F5344CB8AC3E}">
        <p14:creationId xmlns:p14="http://schemas.microsoft.com/office/powerpoint/2010/main" val="3920421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7</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9</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10</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774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6306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9306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16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465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770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6441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5731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1311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4615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8319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16039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6451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41441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72460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60806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40196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616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6186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33317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9383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6761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8567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716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17523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84239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70839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39593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05614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61804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52903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36578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790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1750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24269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97082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23869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801339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464267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13833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80448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5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4199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9329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933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658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4415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16763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293496" cy="523220"/>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vertLeftWhite2</a:t>
            </a:r>
          </a:p>
        </p:txBody>
      </p:sp>
      <p:pic>
        <p:nvPicPr>
          <p:cNvPr id="13"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2918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28346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7490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420624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48564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block2x2White1</a:t>
            </a:r>
          </a:p>
          <a:p>
            <a:endParaRPr lang="en-US" sz="1400" dirty="0">
              <a:solidFill>
                <a:prstClr val="black"/>
              </a:solidFill>
            </a:endParaRPr>
          </a:p>
          <a:p>
            <a:r>
              <a:rPr lang="en-US" sz="1400" dirty="0">
                <a:solidFill>
                  <a:prstClr val="black"/>
                </a:solidFill>
              </a:rPr>
              <a:t>Ordering of</a:t>
            </a:r>
            <a:r>
              <a:rPr lang="en-US" sz="1400" baseline="0" dirty="0">
                <a:solidFill>
                  <a:prstClr val="black"/>
                </a:solidFill>
              </a:rPr>
              <a:t> </a:t>
            </a:r>
          </a:p>
          <a:p>
            <a:r>
              <a:rPr lang="en-US" sz="1400" baseline="0" dirty="0">
                <a:solidFill>
                  <a:prstClr val="black"/>
                </a:solidFill>
              </a:rPr>
              <a:t>buttons is</a:t>
            </a:r>
            <a:r>
              <a:rPr lang="en-US" sz="1400" dirty="0">
                <a:solidFill>
                  <a:prstClr val="black"/>
                </a:solidFill>
              </a:rPr>
              <a:t>:</a:t>
            </a:r>
          </a:p>
          <a:p>
            <a:r>
              <a:rPr lang="en-US" sz="1400" dirty="0">
                <a:solidFill>
                  <a:prstClr val="black"/>
                </a:solidFill>
              </a:rPr>
              <a:t>13</a:t>
            </a:r>
          </a:p>
          <a:p>
            <a:r>
              <a:rPr lang="en-US" sz="1400" dirty="0">
                <a:solidFill>
                  <a:prstClr val="black"/>
                </a:solidFill>
              </a:rPr>
              <a:t>24</a:t>
            </a:r>
          </a:p>
        </p:txBody>
      </p:sp>
      <p:pic>
        <p:nvPicPr>
          <p:cNvPr id="13"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3040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9/11/2019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9" name="TextBox 8"/>
          <p:cNvSpPr txBox="1"/>
          <p:nvPr userDrawn="1"/>
        </p:nvSpPr>
        <p:spPr>
          <a:xfrm>
            <a:off x="8448353" y="4932892"/>
            <a:ext cx="766557" cy="246221"/>
          </a:xfrm>
          <a:prstGeom prst="rect">
            <a:avLst/>
          </a:prstGeom>
          <a:noFill/>
        </p:spPr>
        <p:txBody>
          <a:bodyPr wrap="none" rtlCol="0">
            <a:spAutoFit/>
          </a:bodyPr>
          <a:lstStyle/>
          <a:p>
            <a:r>
              <a:rPr lang="en-US" sz="1000" dirty="0">
                <a:solidFill>
                  <a:prstClr val="black"/>
                </a:solidFill>
              </a:rPr>
              <a:t>Andrew Ng</a:t>
            </a:r>
          </a:p>
        </p:txBody>
      </p:sp>
    </p:spTree>
    <p:extLst>
      <p:ext uri="{BB962C8B-B14F-4D97-AF65-F5344CB8AC3E}">
        <p14:creationId xmlns:p14="http://schemas.microsoft.com/office/powerpoint/2010/main" val="35951396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notesSlide" Target="../notesSlides/notesSlide8.xml"/><Relationship Id="rId26" Type="http://schemas.openxmlformats.org/officeDocument/2006/relationships/image" Target="../media/image35.png"/><Relationship Id="rId3" Type="http://schemas.openxmlformats.org/officeDocument/2006/relationships/tags" Target="../tags/tag32.xml"/><Relationship Id="rId21" Type="http://schemas.openxmlformats.org/officeDocument/2006/relationships/image" Target="../media/image27.png"/><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slideLayout" Target="../slideLayouts/slideLayout42.xml"/><Relationship Id="rId25" Type="http://schemas.openxmlformats.org/officeDocument/2006/relationships/image" Target="../media/image34.png"/><Relationship Id="rId2" Type="http://schemas.openxmlformats.org/officeDocument/2006/relationships/tags" Target="../tags/tag31.xml"/><Relationship Id="rId16" Type="http://schemas.openxmlformats.org/officeDocument/2006/relationships/tags" Target="../tags/tag45.xml"/><Relationship Id="rId20" Type="http://schemas.openxmlformats.org/officeDocument/2006/relationships/image" Target="../media/image31.png"/><Relationship Id="rId29" Type="http://schemas.openxmlformats.org/officeDocument/2006/relationships/image" Target="../media/image38.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image" Target="../media/image33.png"/><Relationship Id="rId32" Type="http://schemas.openxmlformats.org/officeDocument/2006/relationships/image" Target="../media/image41.png"/><Relationship Id="rId5" Type="http://schemas.openxmlformats.org/officeDocument/2006/relationships/tags" Target="../tags/tag34.xml"/><Relationship Id="rId15" Type="http://schemas.openxmlformats.org/officeDocument/2006/relationships/tags" Target="../tags/tag44.xml"/><Relationship Id="rId23" Type="http://schemas.openxmlformats.org/officeDocument/2006/relationships/image" Target="../media/image32.png"/><Relationship Id="rId28" Type="http://schemas.openxmlformats.org/officeDocument/2006/relationships/image" Target="../media/image37.png"/><Relationship Id="rId10" Type="http://schemas.openxmlformats.org/officeDocument/2006/relationships/tags" Target="../tags/tag39.xml"/><Relationship Id="rId19" Type="http://schemas.openxmlformats.org/officeDocument/2006/relationships/image" Target="../media/image30.png"/><Relationship Id="rId31" Type="http://schemas.openxmlformats.org/officeDocument/2006/relationships/image" Target="../media/image40.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image" Target="../media/image28.png"/><Relationship Id="rId27" Type="http://schemas.openxmlformats.org/officeDocument/2006/relationships/image" Target="../media/image36.png"/><Relationship Id="rId30"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tags" Target="../tags/tag48.xml"/><Relationship Id="rId21" Type="http://schemas.openxmlformats.org/officeDocument/2006/relationships/image" Target="../media/image45.emf"/><Relationship Id="rId7" Type="http://schemas.openxmlformats.org/officeDocument/2006/relationships/tags" Target="../tags/tag52.xml"/><Relationship Id="rId12" Type="http://schemas.openxmlformats.org/officeDocument/2006/relationships/notesSlide" Target="../notesSlides/notesSlide10.xml"/><Relationship Id="rId17" Type="http://schemas.openxmlformats.org/officeDocument/2006/relationships/image" Target="../media/image46.png"/><Relationship Id="rId2" Type="http://schemas.openxmlformats.org/officeDocument/2006/relationships/tags" Target="../tags/tag47.xml"/><Relationship Id="rId16" Type="http://schemas.openxmlformats.org/officeDocument/2006/relationships/image" Target="../media/image45.png"/><Relationship Id="rId20" Type="http://schemas.openxmlformats.org/officeDocument/2006/relationships/customXml" Target="../ink/ink1.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slideLayout" Target="../slideLayouts/slideLayout42.xml"/><Relationship Id="rId5" Type="http://schemas.openxmlformats.org/officeDocument/2006/relationships/tags" Target="../tags/tag50.xml"/><Relationship Id="rId15" Type="http://schemas.openxmlformats.org/officeDocument/2006/relationships/image" Target="../media/image44.png"/><Relationship Id="rId10" Type="http://schemas.openxmlformats.org/officeDocument/2006/relationships/tags" Target="../tags/tag55.xml"/><Relationship Id="rId19" Type="http://schemas.openxmlformats.org/officeDocument/2006/relationships/image" Target="../media/image48.png"/><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52.png"/><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image" Target="../media/image51.png"/><Relationship Id="rId2" Type="http://schemas.openxmlformats.org/officeDocument/2006/relationships/tags" Target="../tags/tag57.xml"/><Relationship Id="rId16" Type="http://schemas.openxmlformats.org/officeDocument/2006/relationships/image" Target="../media/image55.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50.png"/><Relationship Id="rId5" Type="http://schemas.openxmlformats.org/officeDocument/2006/relationships/tags" Target="../tags/tag60.xml"/><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tags" Target="../tags/tag59.xml"/><Relationship Id="rId9" Type="http://schemas.openxmlformats.org/officeDocument/2006/relationships/notesSlide" Target="../notesSlides/notesSlide11.xml"/><Relationship Id="rId14" Type="http://schemas.openxmlformats.org/officeDocument/2006/relationships/image" Target="../media/image5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67.xml"/><Relationship Id="rId7" Type="http://schemas.openxmlformats.org/officeDocument/2006/relationships/image" Target="../media/image58.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chart" Target="../charts/chart2.xml"/><Relationship Id="rId11" Type="http://schemas.openxmlformats.org/officeDocument/2006/relationships/image" Target="../media/image60.emf"/><Relationship Id="rId5" Type="http://schemas.openxmlformats.org/officeDocument/2006/relationships/notesSlide" Target="../notesSlides/notesSlide14.xml"/><Relationship Id="rId10" Type="http://schemas.openxmlformats.org/officeDocument/2006/relationships/customXml" Target="../ink/ink2.xml"/><Relationship Id="rId4" Type="http://schemas.openxmlformats.org/officeDocument/2006/relationships/slideLayout" Target="../slideLayouts/slideLayout42.xml"/><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customXml" Target="../ink/ink3.xml"/><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48.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57.png"/><Relationship Id="rId5" Type="http://schemas.openxmlformats.org/officeDocument/2006/relationships/tags" Target="../tags/tag72.xml"/><Relationship Id="rId10" Type="http://schemas.openxmlformats.org/officeDocument/2006/relationships/image" Target="../media/image60.png"/><Relationship Id="rId4" Type="http://schemas.openxmlformats.org/officeDocument/2006/relationships/tags" Target="../tags/tag71.xml"/><Relationship Id="rId9" Type="http://schemas.openxmlformats.org/officeDocument/2006/relationships/notesSlide" Target="../notesSlides/notesSlide15.xml"/><Relationship Id="rId14" Type="http://schemas.openxmlformats.org/officeDocument/2006/relationships/image" Target="../media/image61.emf"/></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77.xml"/><Relationship Id="rId7" Type="http://schemas.openxmlformats.org/officeDocument/2006/relationships/notesSlide" Target="../notesSlides/notesSlide16.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Layout" Target="../slideLayouts/slideLayout42.xml"/><Relationship Id="rId5" Type="http://schemas.openxmlformats.org/officeDocument/2006/relationships/tags" Target="../tags/tag79.xml"/><Relationship Id="rId10" Type="http://schemas.openxmlformats.org/officeDocument/2006/relationships/image" Target="../media/image61.png"/><Relationship Id="rId4" Type="http://schemas.openxmlformats.org/officeDocument/2006/relationships/tags" Target="../tags/tag78.xml"/><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65.emf"/></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42.xml"/><Relationship Id="rId10" Type="http://schemas.openxmlformats.org/officeDocument/2006/relationships/chart" Target="../charts/chart1.xml"/><Relationship Id="rId4" Type="http://schemas.openxmlformats.org/officeDocument/2006/relationships/tags" Target="../tags/tag5.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68.emf"/><Relationship Id="rId2" Type="http://schemas.openxmlformats.org/officeDocument/2006/relationships/slideLayout" Target="../slideLayouts/slideLayout42.xml"/><Relationship Id="rId1" Type="http://schemas.openxmlformats.org/officeDocument/2006/relationships/tags" Target="../tags/tag80.xml"/><Relationship Id="rId6" Type="http://schemas.openxmlformats.org/officeDocument/2006/relationships/customXml" Target="../ink/ink5.xml"/><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67.png"/><Relationship Id="rId18" Type="http://schemas.openxmlformats.org/officeDocument/2006/relationships/customXml" Target="../ink/ink6.xml"/><Relationship Id="rId3" Type="http://schemas.openxmlformats.org/officeDocument/2006/relationships/tags" Target="../tags/tag83.xml"/><Relationship Id="rId21" Type="http://schemas.openxmlformats.org/officeDocument/2006/relationships/image" Target="../media/image72.emf"/><Relationship Id="rId7" Type="http://schemas.openxmlformats.org/officeDocument/2006/relationships/tags" Target="../tags/tag87.xml"/><Relationship Id="rId12" Type="http://schemas.openxmlformats.org/officeDocument/2006/relationships/image" Target="../media/image66.png"/><Relationship Id="rId17" Type="http://schemas.openxmlformats.org/officeDocument/2006/relationships/chart" Target="../charts/chart3.xml"/><Relationship Id="rId2" Type="http://schemas.openxmlformats.org/officeDocument/2006/relationships/tags" Target="../tags/tag82.xml"/><Relationship Id="rId16" Type="http://schemas.openxmlformats.org/officeDocument/2006/relationships/image" Target="../media/image70.png"/><Relationship Id="rId20" Type="http://schemas.openxmlformats.org/officeDocument/2006/relationships/customXml" Target="../ink/ink7.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image" Target="../media/image65.png"/><Relationship Id="rId5" Type="http://schemas.openxmlformats.org/officeDocument/2006/relationships/tags" Target="../tags/tag85.xml"/><Relationship Id="rId15" Type="http://schemas.openxmlformats.org/officeDocument/2006/relationships/image" Target="../media/image69.png"/><Relationship Id="rId10" Type="http://schemas.openxmlformats.org/officeDocument/2006/relationships/image" Target="../media/image64.png"/><Relationship Id="rId19" Type="http://schemas.openxmlformats.org/officeDocument/2006/relationships/image" Target="../media/image76.emf"/><Relationship Id="rId4" Type="http://schemas.openxmlformats.org/officeDocument/2006/relationships/tags" Target="../tags/tag84.xml"/><Relationship Id="rId9" Type="http://schemas.openxmlformats.org/officeDocument/2006/relationships/notesSlide" Target="../notesSlides/notesSlide19.xml"/><Relationship Id="rId14" Type="http://schemas.openxmlformats.org/officeDocument/2006/relationships/image" Target="../media/image68.png"/></Relationships>
</file>

<file path=ppt/slides/_rels/slide22.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slideLayout" Target="../slideLayouts/slideLayout42.xml"/><Relationship Id="rId7" Type="http://schemas.openxmlformats.org/officeDocument/2006/relationships/chart" Target="../charts/chart4.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notesSlide" Target="../notesSlides/notesSlide20.xml"/><Relationship Id="rId9" Type="http://schemas.openxmlformats.org/officeDocument/2006/relationships/image" Target="../media/image80.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tags" Target="../tags/tag92.xml"/><Relationship Id="rId7" Type="http://schemas.openxmlformats.org/officeDocument/2006/relationships/image" Target="../media/image48.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73.png"/><Relationship Id="rId5" Type="http://schemas.openxmlformats.org/officeDocument/2006/relationships/slideLayout" Target="../slideLayouts/slideLayout42.xml"/><Relationship Id="rId4" Type="http://schemas.openxmlformats.org/officeDocument/2006/relationships/tags" Target="../tags/tag93.xml"/><Relationship Id="rId9" Type="http://schemas.openxmlformats.org/officeDocument/2006/relationships/image" Target="../media/image82.emf"/></Relationships>
</file>

<file path=ppt/slides/_rels/slide25.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tags" Target="../tags/tag96.xml"/><Relationship Id="rId21" Type="http://schemas.openxmlformats.org/officeDocument/2006/relationships/customXml" Target="../ink/ink10.xml"/><Relationship Id="rId7" Type="http://schemas.openxmlformats.org/officeDocument/2006/relationships/tags" Target="../tags/tag100.xml"/><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tags" Target="../tags/tag95.xml"/><Relationship Id="rId16" Type="http://schemas.openxmlformats.org/officeDocument/2006/relationships/image" Target="../media/image78.png"/><Relationship Id="rId20" Type="http://schemas.openxmlformats.org/officeDocument/2006/relationships/image" Target="../media/image24.png"/><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notesSlide" Target="../notesSlides/notesSlide22.xml"/><Relationship Id="rId24" Type="http://schemas.openxmlformats.org/officeDocument/2006/relationships/image" Target="../media/image92.emf"/><Relationship Id="rId5" Type="http://schemas.openxmlformats.org/officeDocument/2006/relationships/tags" Target="../tags/tag98.xml"/><Relationship Id="rId15" Type="http://schemas.openxmlformats.org/officeDocument/2006/relationships/image" Target="../media/image77.png"/><Relationship Id="rId23" Type="http://schemas.openxmlformats.org/officeDocument/2006/relationships/customXml" Target="../ink/ink11.xml"/><Relationship Id="rId10" Type="http://schemas.openxmlformats.org/officeDocument/2006/relationships/slideLayout" Target="../slideLayouts/slideLayout42.xml"/><Relationship Id="rId19" Type="http://schemas.openxmlformats.org/officeDocument/2006/relationships/image" Target="../media/image81.png"/><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image" Target="../media/image76.png"/><Relationship Id="rId22" Type="http://schemas.openxmlformats.org/officeDocument/2006/relationships/image" Target="../media/image91.emf"/></Relationships>
</file>

<file path=ppt/slides/_rels/slide26.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tags" Target="../tags/tag105.xml"/><Relationship Id="rId21" Type="http://schemas.openxmlformats.org/officeDocument/2006/relationships/image" Target="../media/image90.png"/><Relationship Id="rId7" Type="http://schemas.openxmlformats.org/officeDocument/2006/relationships/tags" Target="../tags/tag109.xml"/><Relationship Id="rId12" Type="http://schemas.openxmlformats.org/officeDocument/2006/relationships/notesSlide" Target="../notesSlides/notesSlide23.xml"/><Relationship Id="rId17" Type="http://schemas.openxmlformats.org/officeDocument/2006/relationships/image" Target="../media/image86.png"/><Relationship Id="rId2" Type="http://schemas.openxmlformats.org/officeDocument/2006/relationships/tags" Target="../tags/tag104.xml"/><Relationship Id="rId16" Type="http://schemas.openxmlformats.org/officeDocument/2006/relationships/image" Target="../media/image85.png"/><Relationship Id="rId20" Type="http://schemas.openxmlformats.org/officeDocument/2006/relationships/image" Target="../media/image89.png"/><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slideLayout" Target="../slideLayouts/slideLayout42.xml"/><Relationship Id="rId5" Type="http://schemas.openxmlformats.org/officeDocument/2006/relationships/tags" Target="../tags/tag107.xml"/><Relationship Id="rId15" Type="http://schemas.openxmlformats.org/officeDocument/2006/relationships/image" Target="../media/image84.png"/><Relationship Id="rId23" Type="http://schemas.openxmlformats.org/officeDocument/2006/relationships/customXml" Target="../ink/ink12.xml"/><Relationship Id="rId28" Type="http://schemas.openxmlformats.org/officeDocument/2006/relationships/image" Target="../media/image105.emf"/><Relationship Id="rId10" Type="http://schemas.openxmlformats.org/officeDocument/2006/relationships/tags" Target="../tags/tag112.xml"/><Relationship Id="rId19" Type="http://schemas.openxmlformats.org/officeDocument/2006/relationships/image" Target="../media/image88.png"/><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image" Target="../media/image83.png"/><Relationship Id="rId22" Type="http://schemas.openxmlformats.org/officeDocument/2006/relationships/image" Target="../media/image91.png"/></Relationships>
</file>

<file path=ppt/slides/_rels/slide27.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tags" Target="../tags/tag115.xml"/><Relationship Id="rId21" Type="http://schemas.openxmlformats.org/officeDocument/2006/relationships/image" Target="../media/image94.png"/><Relationship Id="rId7" Type="http://schemas.openxmlformats.org/officeDocument/2006/relationships/tags" Target="../tags/tag119.xml"/><Relationship Id="rId12" Type="http://schemas.openxmlformats.org/officeDocument/2006/relationships/notesSlide" Target="../notesSlides/notesSlide24.xml"/><Relationship Id="rId17" Type="http://schemas.openxmlformats.org/officeDocument/2006/relationships/image" Target="../media/image86.png"/><Relationship Id="rId2" Type="http://schemas.openxmlformats.org/officeDocument/2006/relationships/tags" Target="../tags/tag114.xml"/><Relationship Id="rId16" Type="http://schemas.openxmlformats.org/officeDocument/2006/relationships/image" Target="../media/image85.png"/><Relationship Id="rId20" Type="http://schemas.openxmlformats.org/officeDocument/2006/relationships/image" Target="../media/image93.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slideLayout" Target="../slideLayouts/slideLayout42.xml"/><Relationship Id="rId5" Type="http://schemas.openxmlformats.org/officeDocument/2006/relationships/tags" Target="../tags/tag117.xml"/><Relationship Id="rId15" Type="http://schemas.openxmlformats.org/officeDocument/2006/relationships/image" Target="../media/image84.png"/><Relationship Id="rId10" Type="http://schemas.openxmlformats.org/officeDocument/2006/relationships/tags" Target="../tags/tag122.xml"/><Relationship Id="rId19" Type="http://schemas.openxmlformats.org/officeDocument/2006/relationships/image" Target="../media/image92.png"/><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image" Target="../media/image83.png"/><Relationship Id="rId22" Type="http://schemas.openxmlformats.org/officeDocument/2006/relationships/image" Target="../media/image95.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5.xml"/><Relationship Id="rId13" Type="http://schemas.openxmlformats.org/officeDocument/2006/relationships/image" Target="../media/image91.png"/><Relationship Id="rId3" Type="http://schemas.openxmlformats.org/officeDocument/2006/relationships/tags" Target="../tags/tag125.xml"/><Relationship Id="rId7" Type="http://schemas.openxmlformats.org/officeDocument/2006/relationships/slideLayout" Target="../slideLayouts/slideLayout42.xml"/><Relationship Id="rId12" Type="http://schemas.openxmlformats.org/officeDocument/2006/relationships/image" Target="../media/image99.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image" Target="../media/image98.png"/><Relationship Id="rId5" Type="http://schemas.openxmlformats.org/officeDocument/2006/relationships/tags" Target="../tags/tag127.xml"/><Relationship Id="rId10" Type="http://schemas.openxmlformats.org/officeDocument/2006/relationships/image" Target="../media/image97.png"/><Relationship Id="rId4" Type="http://schemas.openxmlformats.org/officeDocument/2006/relationships/tags" Target="../tags/tag126.xml"/><Relationship Id="rId9" Type="http://schemas.openxmlformats.org/officeDocument/2006/relationships/image" Target="../media/image96.png"/><Relationship Id="rId14" Type="http://schemas.openxmlformats.org/officeDocument/2006/relationships/image" Target="../media/image100.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00.png"/><Relationship Id="rId3" Type="http://schemas.openxmlformats.org/officeDocument/2006/relationships/tags" Target="../tags/tag131.xml"/><Relationship Id="rId7" Type="http://schemas.openxmlformats.org/officeDocument/2006/relationships/tags" Target="../tags/tag135.xml"/><Relationship Id="rId12" Type="http://schemas.openxmlformats.org/officeDocument/2006/relationships/image" Target="../media/image57.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image" Target="../media/image98.png"/><Relationship Id="rId5" Type="http://schemas.openxmlformats.org/officeDocument/2006/relationships/tags" Target="../tags/tag133.xml"/><Relationship Id="rId10" Type="http://schemas.openxmlformats.org/officeDocument/2006/relationships/image" Target="../media/image96.png"/><Relationship Id="rId4" Type="http://schemas.openxmlformats.org/officeDocument/2006/relationships/tags" Target="../tags/tag132.xml"/><Relationship Id="rId9"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8.xml"/><Relationship Id="rId7" Type="http://schemas.openxmlformats.org/officeDocument/2006/relationships/image" Target="../media/image7.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42.xml"/><Relationship Id="rId11" Type="http://schemas.openxmlformats.org/officeDocument/2006/relationships/image" Target="../media/image11.png"/><Relationship Id="rId5" Type="http://schemas.openxmlformats.org/officeDocument/2006/relationships/tags" Target="../tags/tag10.xml"/><Relationship Id="rId10" Type="http://schemas.openxmlformats.org/officeDocument/2006/relationships/image" Target="../media/image10.png"/><Relationship Id="rId4" Type="http://schemas.openxmlformats.org/officeDocument/2006/relationships/tags" Target="../tags/tag9.xml"/><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47.xml"/><Relationship Id="rId1" Type="http://schemas.openxmlformats.org/officeDocument/2006/relationships/tags" Target="../tags/tag136.xml"/></Relationships>
</file>

<file path=ppt/slides/_rels/slide3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tags" Target="../tags/tag139.xml"/><Relationship Id="rId7" Type="http://schemas.openxmlformats.org/officeDocument/2006/relationships/image" Target="../media/image103.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102.png"/><Relationship Id="rId5" Type="http://schemas.openxmlformats.org/officeDocument/2006/relationships/slideLayout" Target="../slideLayouts/slideLayout47.xml"/><Relationship Id="rId4" Type="http://schemas.openxmlformats.org/officeDocument/2006/relationships/tags" Target="../tags/tag140.xml"/><Relationship Id="rId9"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142.xml"/><Relationship Id="rId1" Type="http://schemas.openxmlformats.org/officeDocument/2006/relationships/tags" Target="../tags/tag141.xml"/><Relationship Id="rId5" Type="http://schemas.openxmlformats.org/officeDocument/2006/relationships/image" Target="../media/image106.png"/><Relationship Id="rId4" Type="http://schemas.openxmlformats.org/officeDocument/2006/relationships/image" Target="../media/image10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7.xml"/><Relationship Id="rId1" Type="http://schemas.openxmlformats.org/officeDocument/2006/relationships/tags" Target="../tags/tag143.xml"/><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146.xml"/><Relationship Id="rId7" Type="http://schemas.openxmlformats.org/officeDocument/2006/relationships/image" Target="../media/image108.png"/><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107.png"/><Relationship Id="rId11" Type="http://schemas.openxmlformats.org/officeDocument/2006/relationships/image" Target="../media/image110.emf"/><Relationship Id="rId5" Type="http://schemas.openxmlformats.org/officeDocument/2006/relationships/slideLayout" Target="../slideLayouts/slideLayout47.xml"/><Relationship Id="rId10" Type="http://schemas.openxmlformats.org/officeDocument/2006/relationships/customXml" Target="../ink/ink13.xml"/><Relationship Id="rId4" Type="http://schemas.openxmlformats.org/officeDocument/2006/relationships/tags" Target="../tags/tag147.xml"/><Relationship Id="rId9" Type="http://schemas.openxmlformats.org/officeDocument/2006/relationships/image" Target="../media/image106.png"/></Relationships>
</file>

<file path=ppt/slides/_rels/slide36.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emf"/><Relationship Id="rId3" Type="http://schemas.openxmlformats.org/officeDocument/2006/relationships/tags" Target="../tags/tag150.xml"/><Relationship Id="rId7" Type="http://schemas.openxmlformats.org/officeDocument/2006/relationships/image" Target="../media/image102.png"/><Relationship Id="rId12" Type="http://schemas.openxmlformats.org/officeDocument/2006/relationships/customXml" Target="../ink/ink14.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slideLayout" Target="../slideLayouts/slideLayout47.xml"/><Relationship Id="rId11" Type="http://schemas.openxmlformats.org/officeDocument/2006/relationships/image" Target="../media/image113.png"/><Relationship Id="rId5" Type="http://schemas.openxmlformats.org/officeDocument/2006/relationships/tags" Target="../tags/tag152.xml"/><Relationship Id="rId15" Type="http://schemas.openxmlformats.org/officeDocument/2006/relationships/image" Target="../media/image114.emf"/><Relationship Id="rId10" Type="http://schemas.openxmlformats.org/officeDocument/2006/relationships/image" Target="../media/image112.png"/><Relationship Id="rId4" Type="http://schemas.openxmlformats.org/officeDocument/2006/relationships/tags" Target="../tags/tag151.xml"/><Relationship Id="rId9" Type="http://schemas.openxmlformats.org/officeDocument/2006/relationships/image" Target="../media/image111.png"/><Relationship Id="rId14" Type="http://schemas.openxmlformats.org/officeDocument/2006/relationships/customXml" Target="../ink/ink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18.png"/><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image" Target="../media/image117.png"/><Relationship Id="rId17" Type="http://schemas.openxmlformats.org/officeDocument/2006/relationships/image" Target="../media/image10.emf"/><Relationship Id="rId2" Type="http://schemas.openxmlformats.org/officeDocument/2006/relationships/tags" Target="../tags/tag154.xml"/><Relationship Id="rId16" Type="http://schemas.openxmlformats.org/officeDocument/2006/relationships/customXml" Target="../ink/ink16.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image" Target="../media/image116.png"/><Relationship Id="rId5" Type="http://schemas.openxmlformats.org/officeDocument/2006/relationships/tags" Target="../tags/tag157.xml"/><Relationship Id="rId15" Type="http://schemas.openxmlformats.org/officeDocument/2006/relationships/image" Target="../media/image120.png"/><Relationship Id="rId10" Type="http://schemas.openxmlformats.org/officeDocument/2006/relationships/image" Target="../media/image115.png"/><Relationship Id="rId4" Type="http://schemas.openxmlformats.org/officeDocument/2006/relationships/tags" Target="../tags/tag156.xml"/><Relationship Id="rId9" Type="http://schemas.openxmlformats.org/officeDocument/2006/relationships/image" Target="../media/image114.png"/><Relationship Id="rId14" Type="http://schemas.openxmlformats.org/officeDocument/2006/relationships/image" Target="../media/image119.png"/></Relationships>
</file>

<file path=ppt/slides/_rels/slide39.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tags" Target="../tags/tag162.xml"/><Relationship Id="rId7" Type="http://schemas.openxmlformats.org/officeDocument/2006/relationships/image" Target="../media/image123.png"/><Relationship Id="rId12" Type="http://schemas.openxmlformats.org/officeDocument/2006/relationships/image" Target="../media/image127.emf"/><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122.png"/><Relationship Id="rId11" Type="http://schemas.openxmlformats.org/officeDocument/2006/relationships/customXml" Target="../ink/ink18.xml"/><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slideLayout" Target="../slideLayouts/slideLayout47.xml"/><Relationship Id="rId9" Type="http://schemas.openxmlformats.org/officeDocument/2006/relationships/image" Target="../media/image125.emf"/></Relationships>
</file>

<file path=ppt/slides/_rels/slide4.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14.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42.xml"/></Relationships>
</file>

<file path=ppt/slides/_rels/slide40.xml.rels><?xml version="1.0" encoding="UTF-8" standalone="yes"?>
<Relationships xmlns="http://schemas.openxmlformats.org/package/2006/relationships"><Relationship Id="rId13" Type="http://schemas.openxmlformats.org/officeDocument/2006/relationships/image" Target="../media/image129.png"/><Relationship Id="rId18" Type="http://schemas.openxmlformats.org/officeDocument/2006/relationships/customXml" Target="../ink/ink21.xml"/><Relationship Id="rId26" Type="http://schemas.openxmlformats.org/officeDocument/2006/relationships/customXml" Target="../ink/ink25.xml"/><Relationship Id="rId3" Type="http://schemas.openxmlformats.org/officeDocument/2006/relationships/tags" Target="../tags/tag165.xml"/><Relationship Id="rId21" Type="http://schemas.openxmlformats.org/officeDocument/2006/relationships/image" Target="../media/image134.emf"/><Relationship Id="rId34" Type="http://schemas.openxmlformats.org/officeDocument/2006/relationships/customXml" Target="../ink/ink29.xml"/><Relationship Id="rId7" Type="http://schemas.openxmlformats.org/officeDocument/2006/relationships/slideLayout" Target="../slideLayouts/slideLayout47.xml"/><Relationship Id="rId12" Type="http://schemas.openxmlformats.org/officeDocument/2006/relationships/image" Target="../media/image128.png"/><Relationship Id="rId17" Type="http://schemas.openxmlformats.org/officeDocument/2006/relationships/image" Target="../media/image132.emf"/><Relationship Id="rId25" Type="http://schemas.openxmlformats.org/officeDocument/2006/relationships/image" Target="../media/image136.emf"/><Relationship Id="rId33" Type="http://schemas.openxmlformats.org/officeDocument/2006/relationships/image" Target="../media/image140.emf"/><Relationship Id="rId2" Type="http://schemas.openxmlformats.org/officeDocument/2006/relationships/tags" Target="../tags/tag164.xml"/><Relationship Id="rId16" Type="http://schemas.openxmlformats.org/officeDocument/2006/relationships/customXml" Target="../ink/ink20.xml"/><Relationship Id="rId20" Type="http://schemas.openxmlformats.org/officeDocument/2006/relationships/customXml" Target="../ink/ink22.xml"/><Relationship Id="rId29" Type="http://schemas.openxmlformats.org/officeDocument/2006/relationships/image" Target="../media/image138.emf"/><Relationship Id="rId1" Type="http://schemas.openxmlformats.org/officeDocument/2006/relationships/tags" Target="../tags/tag163.xml"/><Relationship Id="rId6" Type="http://schemas.openxmlformats.org/officeDocument/2006/relationships/tags" Target="../tags/tag168.xml"/><Relationship Id="rId11" Type="http://schemas.openxmlformats.org/officeDocument/2006/relationships/image" Target="../media/image127.png"/><Relationship Id="rId24" Type="http://schemas.openxmlformats.org/officeDocument/2006/relationships/customXml" Target="../ink/ink24.xml"/><Relationship Id="rId32" Type="http://schemas.openxmlformats.org/officeDocument/2006/relationships/customXml" Target="../ink/ink28.xml"/><Relationship Id="rId5" Type="http://schemas.openxmlformats.org/officeDocument/2006/relationships/tags" Target="../tags/tag167.xml"/><Relationship Id="rId15" Type="http://schemas.openxmlformats.org/officeDocument/2006/relationships/image" Target="../media/image20.emf"/><Relationship Id="rId23" Type="http://schemas.openxmlformats.org/officeDocument/2006/relationships/image" Target="../media/image135.emf"/><Relationship Id="rId28" Type="http://schemas.openxmlformats.org/officeDocument/2006/relationships/customXml" Target="../ink/ink26.xml"/><Relationship Id="rId10" Type="http://schemas.openxmlformats.org/officeDocument/2006/relationships/image" Target="../media/image122.png"/><Relationship Id="rId19" Type="http://schemas.openxmlformats.org/officeDocument/2006/relationships/image" Target="../media/image133.emf"/><Relationship Id="rId31" Type="http://schemas.openxmlformats.org/officeDocument/2006/relationships/image" Target="../media/image139.emf"/><Relationship Id="rId4" Type="http://schemas.openxmlformats.org/officeDocument/2006/relationships/tags" Target="../tags/tag166.xml"/><Relationship Id="rId9" Type="http://schemas.openxmlformats.org/officeDocument/2006/relationships/image" Target="../media/image125.png"/><Relationship Id="rId14" Type="http://schemas.openxmlformats.org/officeDocument/2006/relationships/customXml" Target="../ink/ink19.xml"/><Relationship Id="rId22" Type="http://schemas.openxmlformats.org/officeDocument/2006/relationships/customXml" Target="../ink/ink23.xml"/><Relationship Id="rId27" Type="http://schemas.openxmlformats.org/officeDocument/2006/relationships/image" Target="../media/image137.emf"/><Relationship Id="rId30" Type="http://schemas.openxmlformats.org/officeDocument/2006/relationships/customXml" Target="../ink/ink27.xml"/><Relationship Id="rId35" Type="http://schemas.openxmlformats.org/officeDocument/2006/relationships/image" Target="../media/image141.emf"/><Relationship Id="rId8" Type="http://schemas.openxmlformats.org/officeDocument/2006/relationships/image" Target="../media/image12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26.emf"/><Relationship Id="rId3" Type="http://schemas.openxmlformats.org/officeDocument/2006/relationships/tags" Target="../tags/tag171.xml"/><Relationship Id="rId7" Type="http://schemas.openxmlformats.org/officeDocument/2006/relationships/image" Target="../media/image130.png"/><Relationship Id="rId12" Type="http://schemas.openxmlformats.org/officeDocument/2006/relationships/customXml" Target="../ink/ink30.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47.xml"/><Relationship Id="rId11" Type="http://schemas.openxmlformats.org/officeDocument/2006/relationships/image" Target="../media/image134.png"/><Relationship Id="rId5" Type="http://schemas.openxmlformats.org/officeDocument/2006/relationships/tags" Target="../tags/tag173.xml"/><Relationship Id="rId10" Type="http://schemas.openxmlformats.org/officeDocument/2006/relationships/image" Target="../media/image133.png"/><Relationship Id="rId4" Type="http://schemas.openxmlformats.org/officeDocument/2006/relationships/tags" Target="../tags/tag172.xml"/><Relationship Id="rId9" Type="http://schemas.openxmlformats.org/officeDocument/2006/relationships/image" Target="../media/image132.png"/></Relationships>
</file>

<file path=ppt/slides/_rels/slide43.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30.emf"/><Relationship Id="rId3" Type="http://schemas.openxmlformats.org/officeDocument/2006/relationships/tags" Target="../tags/tag176.xml"/><Relationship Id="rId7" Type="http://schemas.openxmlformats.org/officeDocument/2006/relationships/slideLayout" Target="../slideLayouts/slideLayout47.xml"/><Relationship Id="rId12" Type="http://schemas.openxmlformats.org/officeDocument/2006/relationships/customXml" Target="../ink/ink31.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image" Target="../media/image137.png"/><Relationship Id="rId5" Type="http://schemas.openxmlformats.org/officeDocument/2006/relationships/tags" Target="../tags/tag178.xml"/><Relationship Id="rId15" Type="http://schemas.openxmlformats.org/officeDocument/2006/relationships/image" Target="../media/image31.emf"/><Relationship Id="rId10" Type="http://schemas.openxmlformats.org/officeDocument/2006/relationships/image" Target="../media/image130.png"/><Relationship Id="rId4" Type="http://schemas.openxmlformats.org/officeDocument/2006/relationships/tags" Target="../tags/tag177.xml"/><Relationship Id="rId9" Type="http://schemas.openxmlformats.org/officeDocument/2006/relationships/image" Target="../media/image136.png"/><Relationship Id="rId14" Type="http://schemas.openxmlformats.org/officeDocument/2006/relationships/customXml" Target="../ink/ink32.xml"/></Relationships>
</file>

<file path=ppt/slides/_rels/slide44.xml.rels><?xml version="1.0" encoding="UTF-8" standalone="yes"?>
<Relationships xmlns="http://schemas.openxmlformats.org/package/2006/relationships"><Relationship Id="rId8" Type="http://schemas.openxmlformats.org/officeDocument/2006/relationships/customXml" Target="../ink/ink33.xml"/><Relationship Id="rId3" Type="http://schemas.openxmlformats.org/officeDocument/2006/relationships/tags" Target="../tags/tag182.xml"/><Relationship Id="rId7" Type="http://schemas.openxmlformats.org/officeDocument/2006/relationships/image" Target="../media/image139.png"/><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image" Target="../media/image105.png"/><Relationship Id="rId5" Type="http://schemas.openxmlformats.org/officeDocument/2006/relationships/image" Target="../media/image138.png"/><Relationship Id="rId4" Type="http://schemas.openxmlformats.org/officeDocument/2006/relationships/slideLayout" Target="../slideLayouts/slideLayout47.xml"/><Relationship Id="rId9" Type="http://schemas.openxmlformats.org/officeDocument/2006/relationships/image" Target="../media/image34.emf"/></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7.xml"/><Relationship Id="rId7" Type="http://schemas.openxmlformats.org/officeDocument/2006/relationships/image" Target="../media/image35.emf"/><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customXml" Target="../ink/ink34.xml"/><Relationship Id="rId5" Type="http://schemas.openxmlformats.org/officeDocument/2006/relationships/image" Target="../media/image138.png"/><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tags" Target="../tags/tag187.xml"/><Relationship Id="rId7" Type="http://schemas.openxmlformats.org/officeDocument/2006/relationships/image" Target="../media/image141.png"/><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slideLayout" Target="../slideLayouts/slideLayout47.xml"/><Relationship Id="rId9" Type="http://schemas.openxmlformats.org/officeDocument/2006/relationships/image" Target="../media/image38.emf"/></Relationships>
</file>

<file path=ppt/slides/_rels/slide48.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4.png"/><Relationship Id="rId3" Type="http://schemas.openxmlformats.org/officeDocument/2006/relationships/tags" Target="../tags/tag190.xml"/><Relationship Id="rId7" Type="http://schemas.openxmlformats.org/officeDocument/2006/relationships/slideLayout" Target="../slideLayouts/slideLayout47.xml"/><Relationship Id="rId12" Type="http://schemas.openxmlformats.org/officeDocument/2006/relationships/image" Target="../media/image3.png"/><Relationship Id="rId17" Type="http://schemas.openxmlformats.org/officeDocument/2006/relationships/image" Target="../media/image450.emf"/><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image" Target="../media/image143.png"/><Relationship Id="rId5" Type="http://schemas.openxmlformats.org/officeDocument/2006/relationships/tags" Target="../tags/tag192.xml"/><Relationship Id="rId10" Type="http://schemas.openxmlformats.org/officeDocument/2006/relationships/image" Target="../media/image73.png"/><Relationship Id="rId4" Type="http://schemas.openxmlformats.org/officeDocument/2006/relationships/tags" Target="../tags/tag191.xml"/><Relationship Id="rId9" Type="http://schemas.openxmlformats.org/officeDocument/2006/relationships/image" Target="../media/image140.png"/><Relationship Id="rId14" Type="http://schemas.openxmlformats.org/officeDocument/2006/relationships/customXml" Target="../ink/ink36.xml"/></Relationships>
</file>

<file path=ppt/slides/_rels/slide49.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47.png"/><Relationship Id="rId3" Type="http://schemas.openxmlformats.org/officeDocument/2006/relationships/tags" Target="../tags/tag196.xml"/><Relationship Id="rId7" Type="http://schemas.openxmlformats.org/officeDocument/2006/relationships/slideLayout" Target="../slideLayouts/slideLayout47.xml"/><Relationship Id="rId12" Type="http://schemas.openxmlformats.org/officeDocument/2006/relationships/image" Target="../media/image56.png"/><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image" Target="../media/image28.png"/><Relationship Id="rId5" Type="http://schemas.openxmlformats.org/officeDocument/2006/relationships/tags" Target="../tags/tag198.xml"/><Relationship Id="rId10" Type="http://schemas.openxmlformats.org/officeDocument/2006/relationships/image" Target="../media/image27.png"/><Relationship Id="rId4" Type="http://schemas.openxmlformats.org/officeDocument/2006/relationships/tags" Target="../tags/tag197.xml"/><Relationship Id="rId9" Type="http://schemas.openxmlformats.org/officeDocument/2006/relationships/image" Target="../media/image1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28.png"/><Relationship Id="rId3" Type="http://schemas.openxmlformats.org/officeDocument/2006/relationships/tags" Target="../tags/tag202.xml"/><Relationship Id="rId7" Type="http://schemas.openxmlformats.org/officeDocument/2006/relationships/slideLayout" Target="../slideLayouts/slideLayout47.xml"/><Relationship Id="rId12" Type="http://schemas.openxmlformats.org/officeDocument/2006/relationships/image" Target="../media/image27.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image" Target="../media/image147.png"/><Relationship Id="rId5" Type="http://schemas.openxmlformats.org/officeDocument/2006/relationships/tags" Target="../tags/tag204.xml"/><Relationship Id="rId10" Type="http://schemas.openxmlformats.org/officeDocument/2006/relationships/image" Target="../media/image146.png"/><Relationship Id="rId4" Type="http://schemas.openxmlformats.org/officeDocument/2006/relationships/tags" Target="../tags/tag203.xml"/><Relationship Id="rId9" Type="http://schemas.openxmlformats.org/officeDocument/2006/relationships/image" Target="../media/image145.png"/></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8" Type="http://schemas.openxmlformats.org/officeDocument/2006/relationships/tags" Target="../tags/tag213.xml"/><Relationship Id="rId13" Type="http://schemas.openxmlformats.org/officeDocument/2006/relationships/image" Target="../media/image73.png"/><Relationship Id="rId18" Type="http://schemas.openxmlformats.org/officeDocument/2006/relationships/image" Target="../media/image56.png"/><Relationship Id="rId3" Type="http://schemas.openxmlformats.org/officeDocument/2006/relationships/tags" Target="../tags/tag208.xml"/><Relationship Id="rId7" Type="http://schemas.openxmlformats.org/officeDocument/2006/relationships/tags" Target="../tags/tag212.xml"/><Relationship Id="rId12" Type="http://schemas.openxmlformats.org/officeDocument/2006/relationships/image" Target="../media/image145.png"/><Relationship Id="rId17" Type="http://schemas.openxmlformats.org/officeDocument/2006/relationships/image" Target="../media/image28.png"/><Relationship Id="rId2" Type="http://schemas.openxmlformats.org/officeDocument/2006/relationships/tags" Target="../tags/tag207.xml"/><Relationship Id="rId16" Type="http://schemas.openxmlformats.org/officeDocument/2006/relationships/image" Target="../media/image27.png"/><Relationship Id="rId1" Type="http://schemas.openxmlformats.org/officeDocument/2006/relationships/tags" Target="../tags/tag206.xml"/><Relationship Id="rId6" Type="http://schemas.openxmlformats.org/officeDocument/2006/relationships/tags" Target="../tags/tag211.xml"/><Relationship Id="rId11" Type="http://schemas.openxmlformats.org/officeDocument/2006/relationships/image" Target="../media/image48.png"/><Relationship Id="rId5" Type="http://schemas.openxmlformats.org/officeDocument/2006/relationships/tags" Target="../tags/tag210.xml"/><Relationship Id="rId15" Type="http://schemas.openxmlformats.org/officeDocument/2006/relationships/image" Target="../media/image150.png"/><Relationship Id="rId10" Type="http://schemas.openxmlformats.org/officeDocument/2006/relationships/slideLayout" Target="../slideLayouts/slideLayout47.xml"/><Relationship Id="rId4" Type="http://schemas.openxmlformats.org/officeDocument/2006/relationships/tags" Target="../tags/tag209.xml"/><Relationship Id="rId9" Type="http://schemas.openxmlformats.org/officeDocument/2006/relationships/tags" Target="../tags/tag214.xml"/><Relationship Id="rId14" Type="http://schemas.openxmlformats.org/officeDocument/2006/relationships/image" Target="../media/image149.png"/></Relationships>
</file>

<file path=ppt/slides/_rels/slide5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217.xml"/><Relationship Id="rId7" Type="http://schemas.openxmlformats.org/officeDocument/2006/relationships/image" Target="../media/image73.png"/><Relationship Id="rId12" Type="http://schemas.openxmlformats.org/officeDocument/2006/relationships/hyperlink" Target="https://www.cnblogs.com/ljy2013/p/5129294.html" TargetMode="External"/><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slideLayout" Target="../slideLayouts/slideLayout47.xml"/><Relationship Id="rId11" Type="http://schemas.openxmlformats.org/officeDocument/2006/relationships/image" Target="../media/image57.png"/><Relationship Id="rId5" Type="http://schemas.openxmlformats.org/officeDocument/2006/relationships/tags" Target="../tags/tag219.xml"/><Relationship Id="rId10" Type="http://schemas.openxmlformats.org/officeDocument/2006/relationships/image" Target="../media/image150.png"/><Relationship Id="rId4" Type="http://schemas.openxmlformats.org/officeDocument/2006/relationships/tags" Target="../tags/tag218.xml"/><Relationship Id="rId9" Type="http://schemas.openxmlformats.org/officeDocument/2006/relationships/image" Target="../media/image149.png"/></Relationships>
</file>

<file path=ppt/slides/_rels/slide54.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tags" Target="../tags/tag222.xml"/><Relationship Id="rId7" Type="http://schemas.openxmlformats.org/officeDocument/2006/relationships/image" Target="../media/image152.png"/><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image" Target="../media/image151.png"/><Relationship Id="rId5" Type="http://schemas.openxmlformats.org/officeDocument/2006/relationships/slideLayout" Target="../slideLayouts/slideLayout47.xml"/><Relationship Id="rId4" Type="http://schemas.openxmlformats.org/officeDocument/2006/relationships/tags" Target="../tags/tag223.xml"/><Relationship Id="rId9" Type="http://schemas.openxmlformats.org/officeDocument/2006/relationships/image" Target="../media/image154.png"/></Relationships>
</file>

<file path=ppt/slides/_rels/slide55.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59.png"/><Relationship Id="rId3" Type="http://schemas.openxmlformats.org/officeDocument/2006/relationships/tags" Target="../tags/tag226.xml"/><Relationship Id="rId7" Type="http://schemas.openxmlformats.org/officeDocument/2006/relationships/slideLayout" Target="../slideLayouts/slideLayout47.xml"/><Relationship Id="rId12" Type="http://schemas.openxmlformats.org/officeDocument/2006/relationships/image" Target="../media/image48.png"/><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tags" Target="../tags/tag229.xml"/><Relationship Id="rId11" Type="http://schemas.openxmlformats.org/officeDocument/2006/relationships/image" Target="../media/image158.png"/><Relationship Id="rId5" Type="http://schemas.openxmlformats.org/officeDocument/2006/relationships/tags" Target="../tags/tag228.xml"/><Relationship Id="rId10" Type="http://schemas.openxmlformats.org/officeDocument/2006/relationships/image" Target="../media/image157.png"/><Relationship Id="rId4" Type="http://schemas.openxmlformats.org/officeDocument/2006/relationships/tags" Target="../tags/tag227.xml"/><Relationship Id="rId9" Type="http://schemas.openxmlformats.org/officeDocument/2006/relationships/image" Target="../media/image156.png"/></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8" Type="http://schemas.openxmlformats.org/officeDocument/2006/relationships/customXml" Target="../ink/ink40.xml"/><Relationship Id="rId13" Type="http://schemas.openxmlformats.org/officeDocument/2006/relationships/image" Target="../media/image176.emf"/><Relationship Id="rId3" Type="http://schemas.openxmlformats.org/officeDocument/2006/relationships/image" Target="../media/image74.emf"/><Relationship Id="rId7" Type="http://schemas.openxmlformats.org/officeDocument/2006/relationships/image" Target="../media/image173.emf"/><Relationship Id="rId12" Type="http://schemas.openxmlformats.org/officeDocument/2006/relationships/customXml" Target="../ink/ink42.xml"/><Relationship Id="rId17" Type="http://schemas.openxmlformats.org/officeDocument/2006/relationships/image" Target="../media/image178.emf"/><Relationship Id="rId2" Type="http://schemas.openxmlformats.org/officeDocument/2006/relationships/customXml" Target="../ink/ink37.xml"/><Relationship Id="rId16" Type="http://schemas.openxmlformats.org/officeDocument/2006/relationships/customXml" Target="../ink/ink44.xml"/><Relationship Id="rId1" Type="http://schemas.openxmlformats.org/officeDocument/2006/relationships/slideLayout" Target="../slideLayouts/slideLayout47.xml"/><Relationship Id="rId6" Type="http://schemas.openxmlformats.org/officeDocument/2006/relationships/customXml" Target="../ink/ink39.xml"/><Relationship Id="rId11" Type="http://schemas.openxmlformats.org/officeDocument/2006/relationships/image" Target="../media/image175.emf"/><Relationship Id="rId5" Type="http://schemas.openxmlformats.org/officeDocument/2006/relationships/image" Target="../media/image172.emf"/><Relationship Id="rId15" Type="http://schemas.openxmlformats.org/officeDocument/2006/relationships/image" Target="../media/image177.emf"/><Relationship Id="rId10" Type="http://schemas.openxmlformats.org/officeDocument/2006/relationships/customXml" Target="../ink/ink41.xml"/><Relationship Id="rId4" Type="http://schemas.openxmlformats.org/officeDocument/2006/relationships/customXml" Target="../ink/ink38.xml"/><Relationship Id="rId9" Type="http://schemas.openxmlformats.org/officeDocument/2006/relationships/image" Target="../media/image174.emf"/><Relationship Id="rId14" Type="http://schemas.openxmlformats.org/officeDocument/2006/relationships/customXml" Target="../ink/ink43.xml"/></Relationships>
</file>

<file path=ppt/slides/_rels/slide5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customXml" Target="../ink/ink45.xml"/><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7.xml"/><Relationship Id="rId7" Type="http://schemas.openxmlformats.org/officeDocument/2006/relationships/image" Target="../media/image78.emf"/><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customXml" Target="../ink/ink46.xml"/><Relationship Id="rId5" Type="http://schemas.openxmlformats.org/officeDocument/2006/relationships/image" Target="../media/image161.png"/><Relationship Id="rId4" Type="http://schemas.openxmlformats.org/officeDocument/2006/relationships/image" Target="../media/image160.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19.png"/><Relationship Id="rId3" Type="http://schemas.openxmlformats.org/officeDocument/2006/relationships/tags" Target="../tags/tag16.xml"/><Relationship Id="rId7" Type="http://schemas.openxmlformats.org/officeDocument/2006/relationships/slideLayout" Target="../slideLayouts/slideLayout42.xml"/><Relationship Id="rId12" Type="http://schemas.openxmlformats.org/officeDocument/2006/relationships/image" Target="../media/image18.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17.png"/><Relationship Id="rId5" Type="http://schemas.openxmlformats.org/officeDocument/2006/relationships/tags" Target="../tags/tag18.xml"/><Relationship Id="rId10" Type="http://schemas.openxmlformats.org/officeDocument/2006/relationships/image" Target="../media/image16.png"/><Relationship Id="rId4" Type="http://schemas.openxmlformats.org/officeDocument/2006/relationships/tags" Target="../tags/tag17.xml"/><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tags" Target="../tags/tag234.xml"/><Relationship Id="rId7" Type="http://schemas.openxmlformats.org/officeDocument/2006/relationships/slideLayout" Target="../slideLayouts/slideLayout47.xml"/><Relationship Id="rId12" Type="http://schemas.openxmlformats.org/officeDocument/2006/relationships/image" Target="../media/image165.png"/><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image" Target="../media/image3.png"/><Relationship Id="rId5" Type="http://schemas.openxmlformats.org/officeDocument/2006/relationships/tags" Target="../tags/tag236.xml"/><Relationship Id="rId10" Type="http://schemas.openxmlformats.org/officeDocument/2006/relationships/image" Target="../media/image164.png"/><Relationship Id="rId4" Type="http://schemas.openxmlformats.org/officeDocument/2006/relationships/tags" Target="../tags/tag235.xml"/><Relationship Id="rId9" Type="http://schemas.openxmlformats.org/officeDocument/2006/relationships/image" Target="../media/image1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2.xml"/><Relationship Id="rId1" Type="http://schemas.openxmlformats.org/officeDocument/2006/relationships/vmlDrawing" Target="../drawings/vmlDrawing1.vml"/><Relationship Id="rId6" Type="http://schemas.openxmlformats.org/officeDocument/2006/relationships/image" Target="../media/image167.emf"/><Relationship Id="rId5" Type="http://schemas.openxmlformats.org/officeDocument/2006/relationships/oleObject" Target="../embeddings/oleObject2.bin"/><Relationship Id="rId4" Type="http://schemas.openxmlformats.org/officeDocument/2006/relationships/image" Target="../media/image166.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2.xml"/><Relationship Id="rId1" Type="http://schemas.openxmlformats.org/officeDocument/2006/relationships/vmlDrawing" Target="../drawings/vmlDrawing2.vml"/><Relationship Id="rId4" Type="http://schemas.openxmlformats.org/officeDocument/2006/relationships/image" Target="../media/image168.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2.xml"/><Relationship Id="rId1" Type="http://schemas.openxmlformats.org/officeDocument/2006/relationships/vmlDrawing" Target="../drawings/vmlDrawing3.vml"/><Relationship Id="rId4" Type="http://schemas.openxmlformats.org/officeDocument/2006/relationships/image" Target="../media/image169.wmf"/></Relationships>
</file>

<file path=ppt/slides/_rels/slide65.xml.rels><?xml version="1.0" encoding="UTF-8" standalone="yes"?>
<Relationships xmlns="http://schemas.openxmlformats.org/package/2006/relationships"><Relationship Id="rId8" Type="http://schemas.openxmlformats.org/officeDocument/2006/relationships/image" Target="../media/image179.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42.xml"/><Relationship Id="rId1" Type="http://schemas.openxmlformats.org/officeDocument/2006/relationships/vmlDrawing" Target="../drawings/vmlDrawing4.vml"/><Relationship Id="rId6" Type="http://schemas.openxmlformats.org/officeDocument/2006/relationships/image" Target="../media/image171.emf"/><Relationship Id="rId5" Type="http://schemas.openxmlformats.org/officeDocument/2006/relationships/oleObject" Target="../embeddings/oleObject6.bin"/><Relationship Id="rId4" Type="http://schemas.openxmlformats.org/officeDocument/2006/relationships/image" Target="../media/image170.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2.xml"/><Relationship Id="rId1" Type="http://schemas.openxmlformats.org/officeDocument/2006/relationships/vmlDrawing" Target="../drawings/vmlDrawing5.vml"/><Relationship Id="rId6" Type="http://schemas.openxmlformats.org/officeDocument/2006/relationships/image" Target="../media/image181.emf"/><Relationship Id="rId5" Type="http://schemas.openxmlformats.org/officeDocument/2006/relationships/oleObject" Target="../embeddings/oleObject9.bin"/><Relationship Id="rId4" Type="http://schemas.openxmlformats.org/officeDocument/2006/relationships/image" Target="../media/image180.emf"/></Relationships>
</file>

<file path=ppt/slides/_rels/slide67.xml.rels><?xml version="1.0" encoding="UTF-8" standalone="yes"?>
<Relationships xmlns="http://schemas.openxmlformats.org/package/2006/relationships"><Relationship Id="rId8" Type="http://schemas.openxmlformats.org/officeDocument/2006/relationships/image" Target="../media/image184.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42.xml"/><Relationship Id="rId1" Type="http://schemas.openxmlformats.org/officeDocument/2006/relationships/vmlDrawing" Target="../drawings/vmlDrawing6.vml"/><Relationship Id="rId6" Type="http://schemas.openxmlformats.org/officeDocument/2006/relationships/image" Target="../media/image183.wmf"/><Relationship Id="rId5" Type="http://schemas.openxmlformats.org/officeDocument/2006/relationships/oleObject" Target="../embeddings/oleObject11.bin"/><Relationship Id="rId4" Type="http://schemas.openxmlformats.org/officeDocument/2006/relationships/image" Target="../media/image182.emf"/></Relationships>
</file>

<file path=ppt/slides/_rels/slide68.xml.rels><?xml version="1.0" encoding="UTF-8" standalone="yes"?>
<Relationships xmlns="http://schemas.openxmlformats.org/package/2006/relationships"><Relationship Id="rId8" Type="http://schemas.openxmlformats.org/officeDocument/2006/relationships/image" Target="../media/image183.wmf"/><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188.emf"/><Relationship Id="rId2" Type="http://schemas.openxmlformats.org/officeDocument/2006/relationships/slideLayout" Target="../slideLayouts/slideLayout42.xml"/><Relationship Id="rId1" Type="http://schemas.openxmlformats.org/officeDocument/2006/relationships/vmlDrawing" Target="../drawings/vmlDrawing7.vml"/><Relationship Id="rId6" Type="http://schemas.openxmlformats.org/officeDocument/2006/relationships/image" Target="../media/image186.w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187.wmf"/><Relationship Id="rId4" Type="http://schemas.openxmlformats.org/officeDocument/2006/relationships/image" Target="../media/image185.emf"/><Relationship Id="rId9" Type="http://schemas.openxmlformats.org/officeDocument/2006/relationships/oleObject" Target="../embeddings/oleObject16.bin"/></Relationships>
</file>

<file path=ppt/slides/_rels/slide69.xml.rels><?xml version="1.0" encoding="UTF-8" standalone="yes"?>
<Relationships xmlns="http://schemas.openxmlformats.org/package/2006/relationships"><Relationship Id="rId8" Type="http://schemas.openxmlformats.org/officeDocument/2006/relationships/image" Target="../media/image191.e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42.xml"/><Relationship Id="rId1" Type="http://schemas.openxmlformats.org/officeDocument/2006/relationships/vmlDrawing" Target="../drawings/vmlDrawing8.vml"/><Relationship Id="rId6" Type="http://schemas.openxmlformats.org/officeDocument/2006/relationships/image" Target="../media/image190.emf"/><Relationship Id="rId5" Type="http://schemas.openxmlformats.org/officeDocument/2006/relationships/oleObject" Target="../embeddings/oleObject19.bin"/><Relationship Id="rId10" Type="http://schemas.openxmlformats.org/officeDocument/2006/relationships/image" Target="../media/image193.png"/><Relationship Id="rId4" Type="http://schemas.openxmlformats.org/officeDocument/2006/relationships/image" Target="../media/image189.wmf"/><Relationship Id="rId9" Type="http://schemas.openxmlformats.org/officeDocument/2006/relationships/image" Target="../media/image192.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22.xml"/><Relationship Id="rId7" Type="http://schemas.openxmlformats.org/officeDocument/2006/relationships/image" Target="../media/image5.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0.png"/><Relationship Id="rId5" Type="http://schemas.openxmlformats.org/officeDocument/2006/relationships/notesSlide" Target="../notesSlides/notesSlide5.xml"/><Relationship Id="rId4" Type="http://schemas.openxmlformats.org/officeDocument/2006/relationships/slideLayout" Target="../slideLayouts/slideLayout42.xml"/><Relationship Id="rId9"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195.wmf"/><Relationship Id="rId2" Type="http://schemas.openxmlformats.org/officeDocument/2006/relationships/slideLayout" Target="../slideLayouts/slideLayout42.xml"/><Relationship Id="rId1" Type="http://schemas.openxmlformats.org/officeDocument/2006/relationships/vmlDrawing" Target="../drawings/vmlDrawing9.vml"/><Relationship Id="rId6" Type="http://schemas.openxmlformats.org/officeDocument/2006/relationships/oleObject" Target="../embeddings/oleObject22.bin"/><Relationship Id="rId5" Type="http://schemas.openxmlformats.org/officeDocument/2006/relationships/image" Target="../media/image194.wmf"/><Relationship Id="rId4" Type="http://schemas.openxmlformats.org/officeDocument/2006/relationships/oleObject" Target="../embeddings/oleObject21.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26.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25.png"/><Relationship Id="rId2" Type="http://schemas.openxmlformats.org/officeDocument/2006/relationships/tags" Target="../tags/tag24.xml"/><Relationship Id="rId16" Type="http://schemas.openxmlformats.org/officeDocument/2006/relationships/image" Target="../media/image29.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24.png"/><Relationship Id="rId5" Type="http://schemas.openxmlformats.org/officeDocument/2006/relationships/tags" Target="../tags/tag27.xml"/><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tags" Target="../tags/tag26.xml"/><Relationship Id="rId9" Type="http://schemas.openxmlformats.org/officeDocument/2006/relationships/notesSlide" Target="../notesSlides/notesSlide7.xml"/><Relationship Id="rId1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666750"/>
            <a:ext cx="48768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chemeClr val="tx1">
                    <a:lumMod val="75000"/>
                    <a:lumOff val="25000"/>
                  </a:schemeClr>
                </a:solidFill>
              </a:rPr>
              <a:t>Linear Regression with multiple variables</a:t>
            </a: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191000" y="2300748"/>
            <a:ext cx="4495800" cy="1981200"/>
          </a:xfrm>
        </p:spPr>
        <p:txBody>
          <a:bodyPr>
            <a:noAutofit/>
          </a:bodyPr>
          <a:lstStyle/>
          <a:p>
            <a:pPr algn="l"/>
            <a:r>
              <a:rPr lang="zh-CN" altLang="en-US" sz="4000" dirty="0">
                <a:solidFill>
                  <a:schemeClr val="tx1">
                    <a:lumMod val="75000"/>
                    <a:lumOff val="25000"/>
                  </a:schemeClr>
                </a:solidFill>
              </a:rPr>
              <a:t>多变量的线性回归</a:t>
            </a:r>
            <a:r>
              <a:rPr lang="en-US" sz="4800" dirty="0">
                <a:solidFill>
                  <a:schemeClr val="tx1">
                    <a:lumMod val="75000"/>
                    <a:lumOff val="25000"/>
                  </a:schemeClr>
                </a:solidFill>
              </a:rPr>
              <a:t/>
            </a:r>
            <a:br>
              <a:rPr lang="en-US" sz="4800" dirty="0">
                <a:solidFill>
                  <a:schemeClr val="tx1">
                    <a:lumMod val="75000"/>
                    <a:lumOff val="25000"/>
                  </a:schemeClr>
                </a:solidFill>
              </a:rPr>
            </a:br>
            <a:r>
              <a:rPr lang="en-US" sz="4800" dirty="0">
                <a:solidFill>
                  <a:schemeClr val="tx1">
                    <a:lumMod val="75000"/>
                    <a:lumOff val="25000"/>
                  </a:schemeClr>
                </a:solidFill>
              </a:rPr>
              <a:t>Multiple features</a:t>
            </a: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rPr>
              <a:t>Machine Learning</a:t>
            </a:r>
          </a:p>
        </p:txBody>
      </p:sp>
    </p:spTree>
    <p:extLst>
      <p:ext uri="{BB962C8B-B14F-4D97-AF65-F5344CB8AC3E}">
        <p14:creationId xmlns:p14="http://schemas.microsoft.com/office/powerpoint/2010/main" val="8896628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872614" y="3580463"/>
            <a:ext cx="3649981" cy="338554"/>
          </a:xfrm>
          <a:prstGeom prst="rect">
            <a:avLst/>
          </a:prstGeom>
          <a:noFill/>
        </p:spPr>
        <p:txBody>
          <a:bodyPr wrap="square" rtlCol="0">
            <a:spAutoFit/>
          </a:bodyPr>
          <a:lstStyle/>
          <a:p>
            <a:r>
              <a:rPr lang="en-US" sz="1600" dirty="0"/>
              <a:t>(simultaneously update             )</a:t>
            </a:r>
          </a:p>
        </p:txBody>
      </p:sp>
      <p:sp>
        <p:nvSpPr>
          <p:cNvPr id="8" name="TextBox 7"/>
          <p:cNvSpPr txBox="1"/>
          <p:nvPr/>
        </p:nvSpPr>
        <p:spPr>
          <a:xfrm>
            <a:off x="304800" y="207317"/>
            <a:ext cx="3589782" cy="461665"/>
          </a:xfrm>
          <a:prstGeom prst="rect">
            <a:avLst/>
          </a:prstGeom>
          <a:noFill/>
        </p:spPr>
        <p:txBody>
          <a:bodyPr wrap="square" rtlCol="0">
            <a:spAutoFit/>
          </a:bodyPr>
          <a:lstStyle/>
          <a:p>
            <a:r>
              <a:rPr lang="en-US" sz="2400" b="1" dirty="0"/>
              <a:t>Gradient Descent</a:t>
            </a:r>
          </a:p>
        </p:txBody>
      </p:sp>
      <p:sp>
        <p:nvSpPr>
          <p:cNvPr id="13" name="TextBox 12"/>
          <p:cNvSpPr txBox="1"/>
          <p:nvPr/>
        </p:nvSpPr>
        <p:spPr>
          <a:xfrm>
            <a:off x="457200" y="1151541"/>
            <a:ext cx="2667000" cy="400110"/>
          </a:xfrm>
          <a:prstGeom prst="rect">
            <a:avLst/>
          </a:prstGeom>
          <a:noFill/>
        </p:spPr>
        <p:txBody>
          <a:bodyPr wrap="square" rtlCol="0">
            <a:spAutoFit/>
          </a:bodyPr>
          <a:lstStyle/>
          <a:p>
            <a:r>
              <a:rPr lang="en-US" sz="2000" dirty="0"/>
              <a:t>Repeat</a:t>
            </a:r>
            <a:endParaRPr lang="en-US" sz="2400" dirty="0"/>
          </a:p>
        </p:txBody>
      </p:sp>
      <p:sp>
        <p:nvSpPr>
          <p:cNvPr id="15" name="TextBox 14"/>
          <p:cNvSpPr txBox="1"/>
          <p:nvPr/>
        </p:nvSpPr>
        <p:spPr>
          <a:xfrm>
            <a:off x="457200" y="751431"/>
            <a:ext cx="3581400" cy="400110"/>
          </a:xfrm>
          <a:prstGeom prst="rect">
            <a:avLst/>
          </a:prstGeom>
          <a:noFill/>
        </p:spPr>
        <p:txBody>
          <a:bodyPr wrap="square" rtlCol="0">
            <a:spAutoFit/>
          </a:bodyPr>
          <a:lstStyle/>
          <a:p>
            <a:r>
              <a:rPr lang="en-US" sz="2000" dirty="0"/>
              <a:t>Previously (n=1):</a:t>
            </a:r>
          </a:p>
        </p:txBody>
      </p:sp>
      <p:pic>
        <p:nvPicPr>
          <p:cNvPr id="5" name="Picture 4"/>
          <p:cNvPicPr>
            <a:picLocks noChangeAspect="1"/>
          </p:cNvPicPr>
          <p:nvPr>
            <p:custDataLst>
              <p:tags r:id="rId1"/>
            </p:custDataLst>
          </p:nvPr>
        </p:nvPicPr>
        <p:blipFill>
          <a:blip r:embed="rId19" cstate="print">
            <a:extLst>
              <a:ext uri="{28A0092B-C50C-407E-A947-70E740481C1C}">
                <a14:useLocalDpi xmlns:a14="http://schemas.microsoft.com/office/drawing/2010/main" val="0"/>
              </a:ext>
            </a:extLst>
          </a:blip>
          <a:stretch>
            <a:fillRect/>
          </a:stretch>
        </p:blipFill>
        <p:spPr>
          <a:xfrm>
            <a:off x="914403" y="1533525"/>
            <a:ext cx="3355277" cy="624078"/>
          </a:xfrm>
          <a:prstGeom prst="rect">
            <a:avLst/>
          </a:prstGeom>
        </p:spPr>
      </p:pic>
      <p:pic>
        <p:nvPicPr>
          <p:cNvPr id="3" name="Picture 2"/>
          <p:cNvPicPr>
            <a:picLocks noChangeAspect="1"/>
          </p:cNvPicPr>
          <p:nvPr>
            <p:custDataLst>
              <p:tags r:id="rId2"/>
            </p:custDataLst>
          </p:nvPr>
        </p:nvPicPr>
        <p:blipFill>
          <a:blip r:embed="rId20" cstate="print">
            <a:extLst>
              <a:ext uri="{28A0092B-C50C-407E-A947-70E740481C1C}">
                <a14:useLocalDpi xmlns:a14="http://schemas.microsoft.com/office/drawing/2010/main" val="0"/>
              </a:ext>
            </a:extLst>
          </a:blip>
          <a:stretch>
            <a:fillRect/>
          </a:stretch>
        </p:blipFill>
        <p:spPr>
          <a:xfrm>
            <a:off x="3988853" y="3660003"/>
            <a:ext cx="483489" cy="207455"/>
          </a:xfrm>
          <a:prstGeom prst="rect">
            <a:avLst/>
          </a:prstGeom>
        </p:spPr>
      </p:pic>
      <p:pic>
        <p:nvPicPr>
          <p:cNvPr id="29" name="Picture 28"/>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1418463" y="1207708"/>
            <a:ext cx="109728" cy="304038"/>
          </a:xfrm>
          <a:prstGeom prst="rect">
            <a:avLst/>
          </a:prstGeom>
        </p:spPr>
      </p:pic>
      <p:pic>
        <p:nvPicPr>
          <p:cNvPr id="31" name="Picture 30"/>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641986" y="4095750"/>
            <a:ext cx="109728" cy="304038"/>
          </a:xfrm>
          <a:prstGeom prst="rect">
            <a:avLst/>
          </a:prstGeom>
        </p:spPr>
      </p:pic>
      <p:pic>
        <p:nvPicPr>
          <p:cNvPr id="9" name="Picture 8"/>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922021" y="2862072"/>
            <a:ext cx="3698177" cy="624078"/>
          </a:xfrm>
          <a:prstGeom prst="rect">
            <a:avLst/>
          </a:prstGeom>
        </p:spPr>
      </p:pic>
      <p:pic>
        <p:nvPicPr>
          <p:cNvPr id="2" name="Picture 1"/>
          <p:cNvPicPr>
            <a:picLocks noChangeAspect="1"/>
          </p:cNvPicPr>
          <p:nvPr>
            <p:custDataLst>
              <p:tags r:id="rId6"/>
            </p:custDataLst>
          </p:nvPr>
        </p:nvPicPr>
        <p:blipFill>
          <a:blip r:embed="rId24" cstate="print">
            <a:extLst>
              <a:ext uri="{28A0092B-C50C-407E-A947-70E740481C1C}">
                <a14:useLocalDpi xmlns:a14="http://schemas.microsoft.com/office/drawing/2010/main" val="0"/>
              </a:ext>
            </a:extLst>
          </a:blip>
          <a:stretch>
            <a:fillRect/>
          </a:stretch>
        </p:blipFill>
        <p:spPr>
          <a:xfrm>
            <a:off x="2784919" y="2417254"/>
            <a:ext cx="726948" cy="306896"/>
          </a:xfrm>
          <a:prstGeom prst="rect">
            <a:avLst/>
          </a:prstGeom>
        </p:spPr>
      </p:pic>
      <p:sp>
        <p:nvSpPr>
          <p:cNvPr id="16" name="Right Brace 15"/>
          <p:cNvSpPr/>
          <p:nvPr/>
        </p:nvSpPr>
        <p:spPr>
          <a:xfrm rot="5400000">
            <a:off x="3134487" y="1284256"/>
            <a:ext cx="134303" cy="2059878"/>
          </a:xfrm>
          <a:prstGeom prst="rightBrace">
            <a:avLst>
              <a:gd name="adj1" fmla="val 47916"/>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9" name="Straight Connector 18"/>
          <p:cNvCxnSpPr/>
          <p:nvPr/>
        </p:nvCxnSpPr>
        <p:spPr>
          <a:xfrm>
            <a:off x="4686300" y="133350"/>
            <a:ext cx="0" cy="4876800"/>
          </a:xfrm>
          <a:prstGeom prst="line">
            <a:avLst/>
          </a:prstGeom>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4838700" y="57150"/>
            <a:ext cx="3581400" cy="400110"/>
          </a:xfrm>
          <a:prstGeom prst="rect">
            <a:avLst/>
          </a:prstGeom>
          <a:noFill/>
        </p:spPr>
        <p:txBody>
          <a:bodyPr wrap="square" rtlCol="0">
            <a:spAutoFit/>
          </a:bodyPr>
          <a:lstStyle/>
          <a:p>
            <a:r>
              <a:rPr lang="en-US" sz="2000" dirty="0"/>
              <a:t>New algorithm               :</a:t>
            </a:r>
          </a:p>
        </p:txBody>
      </p:sp>
      <p:pic>
        <p:nvPicPr>
          <p:cNvPr id="20" name="Picture 19"/>
          <p:cNvPicPr>
            <a:picLocks noChangeAspect="1"/>
          </p:cNvPicPr>
          <p:nvPr>
            <p:custDataLst>
              <p:tags r:id="rId7"/>
            </p:custDataLst>
          </p:nvPr>
        </p:nvPicPr>
        <p:blipFill>
          <a:blip r:embed="rId25" cstate="print">
            <a:extLst>
              <a:ext uri="{28A0092B-C50C-407E-A947-70E740481C1C}">
                <a14:useLocalDpi xmlns:a14="http://schemas.microsoft.com/office/drawing/2010/main" val="0"/>
              </a:ext>
            </a:extLst>
          </a:blip>
          <a:stretch>
            <a:fillRect/>
          </a:stretch>
        </p:blipFill>
        <p:spPr>
          <a:xfrm>
            <a:off x="6629399" y="142333"/>
            <a:ext cx="687515" cy="229743"/>
          </a:xfrm>
          <a:prstGeom prst="rect">
            <a:avLst/>
          </a:prstGeom>
        </p:spPr>
      </p:pic>
      <p:sp>
        <p:nvSpPr>
          <p:cNvPr id="30" name="TextBox 29"/>
          <p:cNvSpPr txBox="1"/>
          <p:nvPr/>
        </p:nvSpPr>
        <p:spPr>
          <a:xfrm>
            <a:off x="4829175" y="438150"/>
            <a:ext cx="2667000" cy="400110"/>
          </a:xfrm>
          <a:prstGeom prst="rect">
            <a:avLst/>
          </a:prstGeom>
          <a:noFill/>
        </p:spPr>
        <p:txBody>
          <a:bodyPr wrap="square" rtlCol="0">
            <a:spAutoFit/>
          </a:bodyPr>
          <a:lstStyle/>
          <a:p>
            <a:r>
              <a:rPr lang="en-US" sz="2000" dirty="0"/>
              <a:t>Repeat</a:t>
            </a:r>
            <a:endParaRPr lang="en-US" sz="2400" dirty="0"/>
          </a:p>
        </p:txBody>
      </p:sp>
      <p:pic>
        <p:nvPicPr>
          <p:cNvPr id="32" name="Picture 31"/>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5790438" y="494317"/>
            <a:ext cx="109728" cy="304038"/>
          </a:xfrm>
          <a:prstGeom prst="rect">
            <a:avLst/>
          </a:prstGeom>
        </p:spPr>
      </p:pic>
      <p:pic>
        <p:nvPicPr>
          <p:cNvPr id="34" name="Picture 33"/>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5099686" y="2190750"/>
            <a:ext cx="109728" cy="304038"/>
          </a:xfrm>
          <a:prstGeom prst="rect">
            <a:avLst/>
          </a:prstGeom>
        </p:spPr>
      </p:pic>
      <p:pic>
        <p:nvPicPr>
          <p:cNvPr id="23" name="Picture 22"/>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5219700" y="1008883"/>
            <a:ext cx="3686175" cy="624078"/>
          </a:xfrm>
          <a:prstGeom prst="rect">
            <a:avLst/>
          </a:prstGeom>
        </p:spPr>
      </p:pic>
      <p:sp>
        <p:nvSpPr>
          <p:cNvPr id="36" name="TextBox 35"/>
          <p:cNvSpPr txBox="1"/>
          <p:nvPr/>
        </p:nvSpPr>
        <p:spPr>
          <a:xfrm>
            <a:off x="6258308" y="1682175"/>
            <a:ext cx="2748913" cy="584775"/>
          </a:xfrm>
          <a:prstGeom prst="rect">
            <a:avLst/>
          </a:prstGeom>
          <a:noFill/>
        </p:spPr>
        <p:txBody>
          <a:bodyPr wrap="square" rtlCol="0">
            <a:spAutoFit/>
          </a:bodyPr>
          <a:lstStyle/>
          <a:p>
            <a:r>
              <a:rPr lang="en-US" sz="1600" dirty="0"/>
              <a:t>(simultaneously update        for      </a:t>
            </a:r>
          </a:p>
          <a:p>
            <a:r>
              <a:rPr lang="en-US" sz="1600" dirty="0"/>
              <a:t>                        )</a:t>
            </a:r>
          </a:p>
        </p:txBody>
      </p:sp>
      <p:pic>
        <p:nvPicPr>
          <p:cNvPr id="6" name="Picture 5"/>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8382000" y="1757232"/>
            <a:ext cx="168021" cy="229743"/>
          </a:xfrm>
          <a:prstGeom prst="rect">
            <a:avLst/>
          </a:prstGeom>
        </p:spPr>
      </p:pic>
      <p:pic>
        <p:nvPicPr>
          <p:cNvPr id="11" name="Picture 10"/>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400987" y="2056837"/>
            <a:ext cx="1034796" cy="176784"/>
          </a:xfrm>
          <a:prstGeom prst="rect">
            <a:avLst/>
          </a:prstGeom>
        </p:spPr>
      </p:pic>
      <p:cxnSp>
        <p:nvCxnSpPr>
          <p:cNvPr id="40" name="Straight Connector 39"/>
          <p:cNvCxnSpPr/>
          <p:nvPr/>
        </p:nvCxnSpPr>
        <p:spPr>
          <a:xfrm flipH="1">
            <a:off x="4876800" y="2639990"/>
            <a:ext cx="3962400"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5099686" y="2724150"/>
            <a:ext cx="3660458" cy="624078"/>
          </a:xfrm>
          <a:prstGeom prst="rect">
            <a:avLst/>
          </a:prstGeom>
        </p:spPr>
      </p:pic>
      <p:pic>
        <p:nvPicPr>
          <p:cNvPr id="17" name="Picture 16"/>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5097681" y="3471672"/>
            <a:ext cx="3660458" cy="624078"/>
          </a:xfrm>
          <a:prstGeom prst="rect">
            <a:avLst/>
          </a:prstGeom>
        </p:spPr>
      </p:pic>
      <p:pic>
        <p:nvPicPr>
          <p:cNvPr id="7" name="Picture 6"/>
          <p:cNvPicPr>
            <a:picLocks noChangeAspect="1"/>
          </p:cNvPicPr>
          <p:nvPr>
            <p:custDataLst>
              <p:tags r:id="rId15"/>
            </p:custDataLst>
          </p:nvPr>
        </p:nvPicPr>
        <p:blipFill>
          <a:blip r:embed="rId31" cstate="print">
            <a:extLst>
              <a:ext uri="{28A0092B-C50C-407E-A947-70E740481C1C}">
                <a14:useLocalDpi xmlns:a14="http://schemas.microsoft.com/office/drawing/2010/main" val="0"/>
              </a:ext>
            </a:extLst>
          </a:blip>
          <a:stretch>
            <a:fillRect/>
          </a:stretch>
        </p:blipFill>
        <p:spPr>
          <a:xfrm>
            <a:off x="5097681" y="4157472"/>
            <a:ext cx="3660458" cy="624078"/>
          </a:xfrm>
          <a:prstGeom prst="rect">
            <a:avLst/>
          </a:prstGeom>
        </p:spPr>
      </p:pic>
      <p:pic>
        <p:nvPicPr>
          <p:cNvPr id="54" name="Picture 53"/>
          <p:cNvPicPr>
            <a:picLocks noChangeAspect="1"/>
          </p:cNvPicPr>
          <p:nvPr>
            <p:custDataLst>
              <p:tags r:id="rId16"/>
            </p:custDataLst>
          </p:nvPr>
        </p:nvPicPr>
        <p:blipFill>
          <a:blip r:embed="rId32" cstate="print">
            <a:extLst>
              <a:ext uri="{28A0092B-C50C-407E-A947-70E740481C1C}">
                <a14:useLocalDpi xmlns:a14="http://schemas.microsoft.com/office/drawing/2010/main" val="0"/>
              </a:ext>
            </a:extLst>
          </a:blip>
          <a:stretch>
            <a:fillRect/>
          </a:stretch>
        </p:blipFill>
        <p:spPr>
          <a:xfrm>
            <a:off x="5097681" y="4879181"/>
            <a:ext cx="190024" cy="21431"/>
          </a:xfrm>
          <a:prstGeom prst="rect">
            <a:avLst/>
          </a:prstGeom>
        </p:spPr>
      </p:pic>
      <p:sp>
        <p:nvSpPr>
          <p:cNvPr id="4" name="矩形 3">
            <a:extLst>
              <a:ext uri="{FF2B5EF4-FFF2-40B4-BE49-F238E27FC236}">
                <a16:creationId xmlns:a16="http://schemas.microsoft.com/office/drawing/2014/main" id="{85794F60-74DD-4B81-AA4A-F8C3B5358864}"/>
              </a:ext>
            </a:extLst>
          </p:cNvPr>
          <p:cNvSpPr/>
          <p:nvPr/>
        </p:nvSpPr>
        <p:spPr>
          <a:xfrm>
            <a:off x="2743203" y="2800350"/>
            <a:ext cx="1876996" cy="685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3314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666750"/>
            <a:ext cx="8639175"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a:solidFill>
                  <a:schemeClr val="tx1">
                    <a:lumMod val="75000"/>
                    <a:lumOff val="25000"/>
                  </a:schemeClr>
                </a:solidFill>
              </a:rPr>
              <a:t>Linear Regression with multiple variables</a:t>
            </a:r>
          </a:p>
        </p:txBody>
      </p:sp>
      <p:cxnSp>
        <p:nvCxnSpPr>
          <p:cNvPr id="6" name="Straight Connector 5"/>
          <p:cNvCxnSpPr>
            <a:cxnSpLocks/>
          </p:cNvCxnSpPr>
          <p:nvPr/>
        </p:nvCxnSpPr>
        <p:spPr>
          <a:xfrm>
            <a:off x="152400" y="2095500"/>
            <a:ext cx="8370145" cy="55028"/>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392676" y="2343150"/>
            <a:ext cx="8743950" cy="1981200"/>
          </a:xfrm>
        </p:spPr>
        <p:txBody>
          <a:bodyPr>
            <a:noAutofit/>
          </a:bodyPr>
          <a:lstStyle/>
          <a:p>
            <a:pPr algn="l"/>
            <a:r>
              <a:rPr lang="zh-CN" altLang="en-US" sz="3600" dirty="0">
                <a:solidFill>
                  <a:schemeClr val="tx1">
                    <a:lumMod val="75000"/>
                    <a:lumOff val="25000"/>
                  </a:schemeClr>
                </a:solidFill>
              </a:rPr>
              <a:t>梯度下降算法注意点</a:t>
            </a:r>
            <a:r>
              <a:rPr lang="en-US" sz="3600" dirty="0">
                <a:solidFill>
                  <a:schemeClr val="tx1">
                    <a:lumMod val="75000"/>
                    <a:lumOff val="25000"/>
                  </a:schemeClr>
                </a:solidFill>
              </a:rPr>
              <a:t>:</a:t>
            </a:r>
            <a:br>
              <a:rPr lang="en-US" sz="3600" dirty="0">
                <a:solidFill>
                  <a:schemeClr val="tx1">
                    <a:lumMod val="75000"/>
                    <a:lumOff val="25000"/>
                  </a:schemeClr>
                </a:solidFill>
              </a:rPr>
            </a:br>
            <a:r>
              <a:rPr lang="en-US" sz="3600" dirty="0">
                <a:solidFill>
                  <a:schemeClr val="tx1">
                    <a:lumMod val="75000"/>
                    <a:lumOff val="25000"/>
                  </a:schemeClr>
                </a:solidFill>
              </a:rPr>
              <a:t> </a:t>
            </a:r>
            <a:r>
              <a:rPr lang="zh-CN" altLang="en-US" sz="3600" dirty="0">
                <a:solidFill>
                  <a:schemeClr val="tx1">
                    <a:lumMod val="75000"/>
                    <a:lumOff val="25000"/>
                  </a:schemeClr>
                </a:solidFill>
              </a:rPr>
              <a:t>特征尺度</a:t>
            </a:r>
            <a:r>
              <a:rPr lang="en-US" sz="3600" dirty="0">
                <a:solidFill>
                  <a:schemeClr val="tx1">
                    <a:lumMod val="75000"/>
                    <a:lumOff val="25000"/>
                  </a:schemeClr>
                </a:solidFill>
              </a:rPr>
              <a:t>Feature Scaling</a:t>
            </a:r>
          </a:p>
        </p:txBody>
      </p:sp>
    </p:spTree>
    <p:extLst>
      <p:ext uri="{BB962C8B-B14F-4D97-AF65-F5344CB8AC3E}">
        <p14:creationId xmlns:p14="http://schemas.microsoft.com/office/powerpoint/2010/main" val="21071348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71550"/>
            <a:ext cx="4648200" cy="833562"/>
          </a:xfrm>
          <a:prstGeom prst="rect">
            <a:avLst/>
          </a:prstGeom>
          <a:noFill/>
        </p:spPr>
        <p:txBody>
          <a:bodyPr wrap="square" rtlCol="0">
            <a:spAutoFit/>
          </a:bodyPr>
          <a:lstStyle/>
          <a:p>
            <a:pPr>
              <a:spcAft>
                <a:spcPts val="500"/>
              </a:spcAft>
            </a:pPr>
            <a:r>
              <a:rPr lang="en-US" sz="2000" dirty="0"/>
              <a:t>E.g.       = size (0-2000 feet</a:t>
            </a:r>
            <a:r>
              <a:rPr lang="en-US" sz="2000" baseline="30000" dirty="0"/>
              <a:t>2</a:t>
            </a:r>
            <a:r>
              <a:rPr lang="en-US" sz="2000" dirty="0"/>
              <a:t>)</a:t>
            </a:r>
            <a:endParaRPr lang="en-US" sz="2000" dirty="0">
              <a:solidFill>
                <a:srgbClr val="000000"/>
              </a:solidFill>
            </a:endParaRPr>
          </a:p>
          <a:p>
            <a:pPr>
              <a:spcAft>
                <a:spcPts val="500"/>
              </a:spcAft>
            </a:pPr>
            <a:r>
              <a:rPr lang="en-US" sz="2000" dirty="0"/>
              <a:t>              = number of bedrooms (1-5</a:t>
            </a:r>
            <a:r>
              <a:rPr lang="en-US" sz="2400" dirty="0"/>
              <a:t>)</a:t>
            </a:r>
          </a:p>
        </p:txBody>
      </p:sp>
      <p:pic>
        <p:nvPicPr>
          <p:cNvPr id="9" name="Picture 8"/>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914400" y="1123950"/>
            <a:ext cx="267462" cy="180594"/>
          </a:xfrm>
          <a:prstGeom prst="rect">
            <a:avLst/>
          </a:prstGeom>
        </p:spPr>
      </p:pic>
      <p:pic>
        <p:nvPicPr>
          <p:cNvPr id="11" name="Picture 10"/>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14400" y="1493282"/>
            <a:ext cx="274320" cy="180594"/>
          </a:xfrm>
          <a:prstGeom prst="rect">
            <a:avLst/>
          </a:prstGeom>
        </p:spPr>
      </p:pic>
      <p:cxnSp>
        <p:nvCxnSpPr>
          <p:cNvPr id="14" name="Straight Connector 13"/>
          <p:cNvCxnSpPr/>
          <p:nvPr/>
        </p:nvCxnSpPr>
        <p:spPr>
          <a:xfrm>
            <a:off x="4724400" y="1123950"/>
            <a:ext cx="0" cy="3662262"/>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1701965" y="1931329"/>
            <a:ext cx="0" cy="3069649"/>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473365" y="4760595"/>
            <a:ext cx="2031835"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952744" y="3163429"/>
            <a:ext cx="0" cy="1812719"/>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24144" y="4760595"/>
            <a:ext cx="19812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1083401" y="2125638"/>
            <a:ext cx="237744" cy="262890"/>
          </a:xfrm>
          <a:prstGeom prst="rect">
            <a:avLst/>
          </a:prstGeom>
        </p:spPr>
      </p:pic>
      <p:pic>
        <p:nvPicPr>
          <p:cNvPr id="53" name="Picture 52"/>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733800" y="4629150"/>
            <a:ext cx="230886" cy="262890"/>
          </a:xfrm>
          <a:prstGeom prst="rect">
            <a:avLst/>
          </a:prstGeom>
        </p:spPr>
      </p:pic>
      <p:pic>
        <p:nvPicPr>
          <p:cNvPr id="54" name="Picture 53"/>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857744" y="4640930"/>
            <a:ext cx="230886" cy="262890"/>
          </a:xfrm>
          <a:prstGeom prst="rect">
            <a:avLst/>
          </a:prstGeom>
        </p:spPr>
      </p:pic>
      <p:pic>
        <p:nvPicPr>
          <p:cNvPr id="56" name="Picture 55"/>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486400" y="3163429"/>
            <a:ext cx="237744" cy="262890"/>
          </a:xfrm>
          <a:prstGeom prst="rect">
            <a:avLst/>
          </a:prstGeom>
        </p:spPr>
      </p:pic>
      <p:pic>
        <p:nvPicPr>
          <p:cNvPr id="62" name="Picture 61"/>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5500099" y="972531"/>
            <a:ext cx="1959102" cy="450342"/>
          </a:xfrm>
          <a:prstGeom prst="rect">
            <a:avLst/>
          </a:prstGeom>
        </p:spPr>
      </p:pic>
      <p:pic>
        <p:nvPicPr>
          <p:cNvPr id="68" name="Picture 67"/>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5486400" y="1743664"/>
            <a:ext cx="3241548" cy="395478"/>
          </a:xfrm>
          <a:prstGeom prst="rect">
            <a:avLst/>
          </a:prstGeom>
        </p:spPr>
      </p:pic>
      <p:sp>
        <p:nvSpPr>
          <p:cNvPr id="69" name="Rectangle 68"/>
          <p:cNvSpPr/>
          <p:nvPr/>
        </p:nvSpPr>
        <p:spPr>
          <a:xfrm>
            <a:off x="344043" y="133350"/>
            <a:ext cx="7010400" cy="830997"/>
          </a:xfrm>
          <a:prstGeom prst="rect">
            <a:avLst/>
          </a:prstGeom>
        </p:spPr>
        <p:txBody>
          <a:bodyPr wrap="square">
            <a:spAutoFit/>
          </a:bodyPr>
          <a:lstStyle/>
          <a:p>
            <a:r>
              <a:rPr lang="en-US" sz="2400" b="1" dirty="0"/>
              <a:t>Feature Scaling</a:t>
            </a:r>
          </a:p>
          <a:p>
            <a:pPr>
              <a:spcAft>
                <a:spcPts val="500"/>
              </a:spcAft>
            </a:pPr>
            <a:r>
              <a:rPr lang="en-US" sz="2400" dirty="0"/>
              <a:t>Idea: Make sure features are on a similar scale.</a:t>
            </a:r>
          </a:p>
        </p:txBody>
      </p:sp>
      <p:pic>
        <p:nvPicPr>
          <p:cNvPr id="79" name="Picture 78"/>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3726942" y="1994193"/>
            <a:ext cx="534924" cy="306324"/>
          </a:xfrm>
          <a:prstGeom prst="rect">
            <a:avLst/>
          </a:prstGeom>
        </p:spPr>
      </p:pic>
      <p:sp>
        <p:nvSpPr>
          <p:cNvPr id="2" name="Rectangle 1"/>
          <p:cNvSpPr/>
          <p:nvPr/>
        </p:nvSpPr>
        <p:spPr>
          <a:xfrm>
            <a:off x="6213680" y="971550"/>
            <a:ext cx="1251871" cy="249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p:cNvPicPr>
            <a:picLocks noChangeAspect="1"/>
          </p:cNvPicPr>
          <p:nvPr>
            <p:custDataLst>
              <p:tags r:id="rId10"/>
            </p:custDataLst>
          </p:nvPr>
        </p:nvPicPr>
        <p:blipFill>
          <a:blip r:embed="rId19" cstate="print">
            <a:extLst>
              <a:ext uri="{28A0092B-C50C-407E-A947-70E740481C1C}">
                <a14:useLocalDpi xmlns:a14="http://schemas.microsoft.com/office/drawing/2010/main" val="0"/>
              </a:ext>
            </a:extLst>
          </a:blip>
          <a:stretch>
            <a:fillRect/>
          </a:stretch>
        </p:blipFill>
        <p:spPr>
          <a:xfrm>
            <a:off x="7705344" y="3273157"/>
            <a:ext cx="534924" cy="306324"/>
          </a:xfrm>
          <a:prstGeom prst="rect">
            <a:avLst/>
          </a:prstGeom>
        </p:spPr>
      </p:pic>
      <p:sp>
        <p:nvSpPr>
          <p:cNvPr id="65" name="Rectangle 64"/>
          <p:cNvSpPr/>
          <p:nvPr/>
        </p:nvSpPr>
        <p:spPr>
          <a:xfrm>
            <a:off x="6191698" y="910372"/>
            <a:ext cx="1346633" cy="400110"/>
          </a:xfrm>
          <a:prstGeom prst="rect">
            <a:avLst/>
          </a:prstGeom>
          <a:noFill/>
        </p:spPr>
        <p:txBody>
          <a:bodyPr wrap="square">
            <a:spAutoFit/>
          </a:bodyPr>
          <a:lstStyle/>
          <a:p>
            <a:pPr algn="ctr"/>
            <a:r>
              <a:rPr lang="en-US" sz="2000" dirty="0"/>
              <a:t>size (feet</a:t>
            </a:r>
            <a:r>
              <a:rPr lang="en-US" sz="2000" baseline="30000" dirty="0"/>
              <a:t>2</a:t>
            </a:r>
            <a:r>
              <a:rPr lang="en-US" sz="2000" dirty="0"/>
              <a:t>)</a:t>
            </a:r>
            <a:endParaRPr lang="en-US" sz="2000" dirty="0">
              <a:solidFill>
                <a:srgbClr val="000000"/>
              </a:solidFill>
            </a:endParaRPr>
          </a:p>
        </p:txBody>
      </p:sp>
      <p:sp>
        <p:nvSpPr>
          <p:cNvPr id="3" name="Rectangle 2"/>
          <p:cNvSpPr/>
          <p:nvPr/>
        </p:nvSpPr>
        <p:spPr>
          <a:xfrm>
            <a:off x="6213680" y="1743664"/>
            <a:ext cx="2514268" cy="187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213680" y="1640768"/>
            <a:ext cx="2542680" cy="400110"/>
          </a:xfrm>
          <a:prstGeom prst="rect">
            <a:avLst/>
          </a:prstGeom>
          <a:noFill/>
        </p:spPr>
        <p:txBody>
          <a:bodyPr wrap="square">
            <a:spAutoFit/>
          </a:bodyPr>
          <a:lstStyle/>
          <a:p>
            <a:pPr algn="ctr"/>
            <a:r>
              <a:rPr lang="en-US" sz="2000" dirty="0"/>
              <a:t>number of bedrooms</a:t>
            </a:r>
            <a:endParaRPr lang="en-US" sz="2000" dirty="0">
              <a:solidFill>
                <a:srgbClr val="000000"/>
              </a:solidFill>
            </a:endParaRPr>
          </a:p>
        </p:txBody>
      </p:sp>
      <mc:AlternateContent xmlns:mc="http://schemas.openxmlformats.org/markup-compatibility/2006" xmlns:p14="http://schemas.microsoft.com/office/powerpoint/2010/main">
        <mc:Choice Requires="p14">
          <p:contentPart p14:bwMode="auto" r:id="rId20">
            <p14:nvContentPartPr>
              <p14:cNvPr id="4" name="Ink 3"/>
              <p14:cNvContentPartPr/>
              <p14:nvPr/>
            </p14:nvContentPartPr>
            <p14:xfrm>
              <a:off x="1993680" y="1774080"/>
              <a:ext cx="6410160" cy="3205080"/>
            </p14:xfrm>
          </p:contentPart>
        </mc:Choice>
        <mc:Fallback xmlns="">
          <p:pic>
            <p:nvPicPr>
              <p:cNvPr id="4" name="Ink 3"/>
              <p:cNvPicPr/>
              <p:nvPr/>
            </p:nvPicPr>
            <p:blipFill>
              <a:blip r:embed="rId21"/>
              <a:stretch>
                <a:fillRect/>
              </a:stretch>
            </p:blipFill>
            <p:spPr>
              <a:xfrm>
                <a:off x="369000" y="840960"/>
                <a:ext cx="8516160" cy="4148280"/>
              </a:xfrm>
              <a:prstGeom prst="rect">
                <a:avLst/>
              </a:prstGeom>
            </p:spPr>
          </p:pic>
        </mc:Fallback>
      </mc:AlternateContent>
    </p:spTree>
    <p:extLst>
      <p:ext uri="{BB962C8B-B14F-4D97-AF65-F5344CB8AC3E}">
        <p14:creationId xmlns:p14="http://schemas.microsoft.com/office/powerpoint/2010/main" val="9817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a:xfrm>
            <a:off x="344042" y="319171"/>
            <a:ext cx="8418957" cy="461665"/>
          </a:xfrm>
          <a:prstGeom prst="rect">
            <a:avLst/>
          </a:prstGeom>
        </p:spPr>
        <p:txBody>
          <a:bodyPr wrap="square">
            <a:spAutoFit/>
          </a:bodyPr>
          <a:lstStyle/>
          <a:p>
            <a:r>
              <a:rPr lang="en-US" sz="2400" b="1" dirty="0"/>
              <a:t>Feature Scaling</a:t>
            </a:r>
          </a:p>
        </p:txBody>
      </p:sp>
      <p:sp>
        <p:nvSpPr>
          <p:cNvPr id="2" name="Rectangle 1"/>
          <p:cNvSpPr/>
          <p:nvPr/>
        </p:nvSpPr>
        <p:spPr>
          <a:xfrm>
            <a:off x="723472" y="917019"/>
            <a:ext cx="7963327" cy="461665"/>
          </a:xfrm>
          <a:prstGeom prst="rect">
            <a:avLst/>
          </a:prstGeom>
        </p:spPr>
        <p:txBody>
          <a:bodyPr wrap="square">
            <a:spAutoFit/>
          </a:bodyPr>
          <a:lstStyle/>
          <a:p>
            <a:pPr>
              <a:spcAft>
                <a:spcPts val="500"/>
              </a:spcAft>
            </a:pPr>
            <a:r>
              <a:rPr lang="en-US" sz="2400" dirty="0"/>
              <a:t>Get every feature into approximately a                           range.</a:t>
            </a:r>
          </a:p>
        </p:txBody>
      </p:sp>
      <p:pic>
        <p:nvPicPr>
          <p:cNvPr id="3" name="Picture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5748075" y="944800"/>
            <a:ext cx="1575054" cy="251460"/>
          </a:xfrm>
          <a:prstGeom prst="rect">
            <a:avLst/>
          </a:prstGeom>
        </p:spPr>
      </p:pic>
      <p:sp>
        <p:nvSpPr>
          <p:cNvPr id="6" name="Rectangle 1">
            <a:extLst>
              <a:ext uri="{FF2B5EF4-FFF2-40B4-BE49-F238E27FC236}">
                <a16:creationId xmlns:a16="http://schemas.microsoft.com/office/drawing/2014/main" id="{B31CBF5A-775D-4290-9D26-35962C8019C2}"/>
              </a:ext>
            </a:extLst>
          </p:cNvPr>
          <p:cNvSpPr/>
          <p:nvPr/>
        </p:nvSpPr>
        <p:spPr>
          <a:xfrm>
            <a:off x="723473" y="1695305"/>
            <a:ext cx="7963327" cy="707886"/>
          </a:xfrm>
          <a:prstGeom prst="rect">
            <a:avLst/>
          </a:prstGeom>
        </p:spPr>
        <p:txBody>
          <a:bodyPr wrap="square">
            <a:spAutoFit/>
          </a:bodyPr>
          <a:lstStyle/>
          <a:p>
            <a:pPr>
              <a:spcAft>
                <a:spcPts val="500"/>
              </a:spcAft>
            </a:pPr>
            <a:r>
              <a:rPr lang="en-US" sz="2000" dirty="0"/>
              <a:t>Replace      with                to make features have approximately zero mean (Do not apply to              ).</a:t>
            </a:r>
          </a:p>
        </p:txBody>
      </p:sp>
      <p:sp>
        <p:nvSpPr>
          <p:cNvPr id="7" name="TextBox 10">
            <a:extLst>
              <a:ext uri="{FF2B5EF4-FFF2-40B4-BE49-F238E27FC236}">
                <a16:creationId xmlns:a16="http://schemas.microsoft.com/office/drawing/2014/main" id="{07D6E154-F67A-4A26-A981-B11115B78513}"/>
              </a:ext>
            </a:extLst>
          </p:cNvPr>
          <p:cNvSpPr txBox="1"/>
          <p:nvPr/>
        </p:nvSpPr>
        <p:spPr>
          <a:xfrm>
            <a:off x="723473" y="2495191"/>
            <a:ext cx="4648200" cy="400110"/>
          </a:xfrm>
          <a:prstGeom prst="rect">
            <a:avLst/>
          </a:prstGeom>
          <a:noFill/>
        </p:spPr>
        <p:txBody>
          <a:bodyPr wrap="square" rtlCol="0">
            <a:spAutoFit/>
          </a:bodyPr>
          <a:lstStyle/>
          <a:p>
            <a:pPr>
              <a:spcAft>
                <a:spcPts val="500"/>
              </a:spcAft>
            </a:pPr>
            <a:r>
              <a:rPr lang="en-US" sz="2000" dirty="0"/>
              <a:t>E.g. </a:t>
            </a:r>
            <a:endParaRPr lang="en-US" sz="2400" dirty="0"/>
          </a:p>
        </p:txBody>
      </p:sp>
      <p:pic>
        <p:nvPicPr>
          <p:cNvPr id="8" name="Picture 14">
            <a:extLst>
              <a:ext uri="{FF2B5EF4-FFF2-40B4-BE49-F238E27FC236}">
                <a16:creationId xmlns:a16="http://schemas.microsoft.com/office/drawing/2014/main" id="{CD29D38F-3855-4021-A8AA-1C5807B9634D}"/>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00200" y="3161875"/>
            <a:ext cx="2295144" cy="395478"/>
          </a:xfrm>
          <a:prstGeom prst="rect">
            <a:avLst/>
          </a:prstGeom>
        </p:spPr>
      </p:pic>
      <p:pic>
        <p:nvPicPr>
          <p:cNvPr id="9" name="Picture 26">
            <a:extLst>
              <a:ext uri="{FF2B5EF4-FFF2-40B4-BE49-F238E27FC236}">
                <a16:creationId xmlns:a16="http://schemas.microsoft.com/office/drawing/2014/main" id="{97A3CBDB-9007-4741-80C2-59D53DFE21F6}"/>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551151" y="3800475"/>
            <a:ext cx="3632835" cy="219075"/>
          </a:xfrm>
          <a:prstGeom prst="rect">
            <a:avLst/>
          </a:prstGeom>
        </p:spPr>
      </p:pic>
      <p:pic>
        <p:nvPicPr>
          <p:cNvPr id="10" name="Picture 21">
            <a:extLst>
              <a:ext uri="{FF2B5EF4-FFF2-40B4-BE49-F238E27FC236}">
                <a16:creationId xmlns:a16="http://schemas.microsoft.com/office/drawing/2014/main" id="{7980C924-FA75-42A8-9479-BF7FA20050B9}"/>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714829" y="1866883"/>
            <a:ext cx="201930" cy="152400"/>
          </a:xfrm>
          <a:prstGeom prst="rect">
            <a:avLst/>
          </a:prstGeom>
        </p:spPr>
      </p:pic>
      <p:pic>
        <p:nvPicPr>
          <p:cNvPr id="11" name="Picture 22">
            <a:extLst>
              <a:ext uri="{FF2B5EF4-FFF2-40B4-BE49-F238E27FC236}">
                <a16:creationId xmlns:a16="http://schemas.microsoft.com/office/drawing/2014/main" id="{754F980B-C9E7-4C71-B13E-C384CA9DB6D8}"/>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527935" y="1864256"/>
            <a:ext cx="748665" cy="167640"/>
          </a:xfrm>
          <a:prstGeom prst="rect">
            <a:avLst/>
          </a:prstGeom>
        </p:spPr>
      </p:pic>
      <p:pic>
        <p:nvPicPr>
          <p:cNvPr id="12" name="Picture 23">
            <a:extLst>
              <a:ext uri="{FF2B5EF4-FFF2-40B4-BE49-F238E27FC236}">
                <a16:creationId xmlns:a16="http://schemas.microsoft.com/office/drawing/2014/main" id="{7ED9561C-AECD-4195-B786-F9307D0506A9}"/>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560803" y="2131695"/>
            <a:ext cx="697230" cy="211455"/>
          </a:xfrm>
          <a:prstGeom prst="rect">
            <a:avLst/>
          </a:prstGeom>
        </p:spPr>
      </p:pic>
      <p:pic>
        <p:nvPicPr>
          <p:cNvPr id="13" name="Picture 9">
            <a:extLst>
              <a:ext uri="{FF2B5EF4-FFF2-40B4-BE49-F238E27FC236}">
                <a16:creationId xmlns:a16="http://schemas.microsoft.com/office/drawing/2014/main" id="{DDF0CBE2-3067-4662-9D1B-80F449F73843}"/>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600200" y="2559848"/>
            <a:ext cx="1860804" cy="372618"/>
          </a:xfrm>
          <a:prstGeom prst="rect">
            <a:avLst/>
          </a:prstGeom>
        </p:spPr>
      </p:pic>
    </p:spTree>
    <p:extLst>
      <p:ext uri="{BB962C8B-B14F-4D97-AF65-F5344CB8AC3E}">
        <p14:creationId xmlns:p14="http://schemas.microsoft.com/office/powerpoint/2010/main" val="201557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666750"/>
            <a:ext cx="89916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a:solidFill>
                  <a:schemeClr val="tx1">
                    <a:lumMod val="75000"/>
                    <a:lumOff val="25000"/>
                  </a:schemeClr>
                </a:solidFill>
              </a:rPr>
              <a:t>Linear Regression with </a:t>
            </a:r>
            <a:r>
              <a:rPr lang="en-US" sz="4000" dirty="0">
                <a:solidFill>
                  <a:srgbClr val="FF0000"/>
                </a:solidFill>
              </a:rPr>
              <a:t>multiple </a:t>
            </a:r>
            <a:r>
              <a:rPr lang="en-US" sz="4000" dirty="0">
                <a:solidFill>
                  <a:schemeClr val="tx1">
                    <a:lumMod val="75000"/>
                    <a:lumOff val="25000"/>
                  </a:schemeClr>
                </a:solidFill>
              </a:rPr>
              <a:t>variables</a:t>
            </a:r>
          </a:p>
        </p:txBody>
      </p:sp>
      <p:cxnSp>
        <p:nvCxnSpPr>
          <p:cNvPr id="6" name="Straight Connector 5"/>
          <p:cNvCxnSpPr>
            <a:cxnSpLocks/>
          </p:cNvCxnSpPr>
          <p:nvPr/>
        </p:nvCxnSpPr>
        <p:spPr>
          <a:xfrm>
            <a:off x="76200" y="2150528"/>
            <a:ext cx="8446345"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76200" y="2266950"/>
            <a:ext cx="9067800" cy="1981200"/>
          </a:xfrm>
        </p:spPr>
        <p:txBody>
          <a:bodyPr>
            <a:noAutofit/>
          </a:bodyPr>
          <a:lstStyle/>
          <a:p>
            <a:pPr algn="l"/>
            <a:r>
              <a:rPr lang="zh-CN" altLang="en-US" sz="3600" dirty="0">
                <a:solidFill>
                  <a:schemeClr val="tx1">
                    <a:lumMod val="75000"/>
                    <a:lumOff val="25000"/>
                  </a:schemeClr>
                </a:solidFill>
              </a:rPr>
              <a:t>梯度下降算法注意点二</a:t>
            </a:r>
            <a:r>
              <a:rPr lang="en-US" sz="3600" dirty="0">
                <a:solidFill>
                  <a:schemeClr val="tx1">
                    <a:lumMod val="75000"/>
                    <a:lumOff val="25000"/>
                  </a:schemeClr>
                </a:solidFill>
              </a:rPr>
              <a:t>: </a:t>
            </a:r>
            <a:br>
              <a:rPr lang="en-US" sz="3600" dirty="0">
                <a:solidFill>
                  <a:schemeClr val="tx1">
                    <a:lumMod val="75000"/>
                    <a:lumOff val="25000"/>
                  </a:schemeClr>
                </a:solidFill>
              </a:rPr>
            </a:br>
            <a:r>
              <a:rPr lang="zh-CN" altLang="en-US" sz="3600" dirty="0">
                <a:solidFill>
                  <a:schemeClr val="tx1">
                    <a:lumMod val="75000"/>
                    <a:lumOff val="25000"/>
                  </a:schemeClr>
                </a:solidFill>
              </a:rPr>
              <a:t>学习率</a:t>
            </a:r>
            <a:r>
              <a:rPr lang="en-US" sz="3600" dirty="0">
                <a:solidFill>
                  <a:schemeClr val="tx1">
                    <a:lumMod val="75000"/>
                    <a:lumOff val="25000"/>
                  </a:schemeClr>
                </a:solidFill>
              </a:rPr>
              <a:t>Learning rate</a:t>
            </a:r>
          </a:p>
        </p:txBody>
      </p:sp>
    </p:spTree>
    <p:extLst>
      <p:ext uri="{BB962C8B-B14F-4D97-AF65-F5344CB8AC3E}">
        <p14:creationId xmlns:p14="http://schemas.microsoft.com/office/powerpoint/2010/main" val="42764384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0999" y="361950"/>
            <a:ext cx="7314247" cy="523220"/>
          </a:xfrm>
          <a:prstGeom prst="rect">
            <a:avLst/>
          </a:prstGeom>
          <a:noFill/>
        </p:spPr>
        <p:txBody>
          <a:bodyPr wrap="square" rtlCol="0">
            <a:spAutoFit/>
          </a:bodyPr>
          <a:lstStyle/>
          <a:p>
            <a:r>
              <a:rPr lang="en-US" sz="2800" b="1" dirty="0"/>
              <a:t>Gradient descent</a:t>
            </a:r>
            <a:r>
              <a:rPr lang="zh-CN" altLang="en-US" sz="2800" b="1" dirty="0"/>
              <a:t>（</a:t>
            </a:r>
            <a:r>
              <a:rPr lang="en-US" altLang="zh-CN" sz="2800" b="1" dirty="0"/>
              <a:t>GD</a:t>
            </a:r>
            <a:r>
              <a:rPr lang="zh-CN" altLang="en-US" sz="2800" b="1" dirty="0"/>
              <a:t>）</a:t>
            </a:r>
            <a:endParaRPr lang="en-US" sz="2800" b="1" dirty="0"/>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24000" y="1123950"/>
            <a:ext cx="3450336" cy="582168"/>
          </a:xfrm>
          <a:prstGeom prst="rect">
            <a:avLst/>
          </a:prstGeom>
        </p:spPr>
      </p:pic>
      <p:sp>
        <p:nvSpPr>
          <p:cNvPr id="17" name="TextBox 16"/>
          <p:cNvSpPr txBox="1"/>
          <p:nvPr/>
        </p:nvSpPr>
        <p:spPr>
          <a:xfrm>
            <a:off x="914400" y="1926418"/>
            <a:ext cx="7314247" cy="943143"/>
          </a:xfrm>
          <a:prstGeom prst="rect">
            <a:avLst/>
          </a:prstGeom>
          <a:noFill/>
        </p:spPr>
        <p:txBody>
          <a:bodyPr wrap="square" rtlCol="0">
            <a:spAutoFit/>
          </a:bodyPr>
          <a:lstStyle/>
          <a:p>
            <a:pPr marL="457200" indent="-457200">
              <a:lnSpc>
                <a:spcPts val="3360"/>
              </a:lnSpc>
              <a:buFontTx/>
              <a:buChar char="-"/>
            </a:pPr>
            <a:r>
              <a:rPr lang="en-US" sz="2800" dirty="0"/>
              <a:t>“Debugging”: </a:t>
            </a:r>
            <a:r>
              <a:rPr lang="zh-CN" altLang="en-US" sz="2800" dirty="0"/>
              <a:t>如何确定</a:t>
            </a:r>
            <a:r>
              <a:rPr lang="en-US" altLang="zh-CN" sz="2800" dirty="0"/>
              <a:t>Gradient</a:t>
            </a:r>
            <a:r>
              <a:rPr lang="zh-CN" altLang="en-US" sz="2800" dirty="0"/>
              <a:t> </a:t>
            </a:r>
            <a:r>
              <a:rPr lang="en-US" altLang="zh-CN" sz="2800" dirty="0"/>
              <a:t>Descent</a:t>
            </a:r>
            <a:r>
              <a:rPr lang="zh-CN" altLang="en-US" sz="2800" dirty="0"/>
              <a:t>算法是正确进行的</a:t>
            </a:r>
            <a:r>
              <a:rPr lang="en-US" sz="2800" dirty="0"/>
              <a:t>.</a:t>
            </a:r>
          </a:p>
        </p:txBody>
      </p:sp>
      <p:sp>
        <p:nvSpPr>
          <p:cNvPr id="4" name="Rectangle 3"/>
          <p:cNvSpPr/>
          <p:nvPr/>
        </p:nvSpPr>
        <p:spPr>
          <a:xfrm>
            <a:off x="914400" y="2632097"/>
            <a:ext cx="6477000" cy="964367"/>
          </a:xfrm>
          <a:prstGeom prst="rect">
            <a:avLst/>
          </a:prstGeom>
        </p:spPr>
        <p:txBody>
          <a:bodyPr wrap="square">
            <a:spAutoFit/>
          </a:bodyPr>
          <a:lstStyle/>
          <a:p>
            <a:pPr marL="457200" indent="-457200">
              <a:lnSpc>
                <a:spcPts val="3360"/>
              </a:lnSpc>
              <a:buFontTx/>
              <a:buChar char="-"/>
            </a:pPr>
            <a:endParaRPr lang="en-US" sz="2800" dirty="0"/>
          </a:p>
          <a:p>
            <a:pPr marL="457200" indent="-457200">
              <a:lnSpc>
                <a:spcPts val="3360"/>
              </a:lnSpc>
              <a:buFontTx/>
              <a:buChar char="-"/>
            </a:pPr>
            <a:r>
              <a:rPr lang="zh-CN" altLang="en-US" sz="2800" dirty="0"/>
              <a:t>如何选择</a:t>
            </a:r>
            <a:r>
              <a:rPr lang="en-US" sz="2800" dirty="0"/>
              <a:t>learning rate     .</a:t>
            </a:r>
          </a:p>
        </p:txBody>
      </p:sp>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860036" y="3257550"/>
            <a:ext cx="228600" cy="182880"/>
          </a:xfrm>
          <a:prstGeom prst="rect">
            <a:avLst/>
          </a:prstGeom>
        </p:spPr>
      </p:pic>
    </p:spTree>
    <p:extLst>
      <p:ext uri="{BB962C8B-B14F-4D97-AF65-F5344CB8AC3E}">
        <p14:creationId xmlns:p14="http://schemas.microsoft.com/office/powerpoint/2010/main" val="17057691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029200" y="1454192"/>
            <a:ext cx="3521853" cy="930639"/>
          </a:xfrm>
          <a:prstGeom prst="rect">
            <a:avLst/>
          </a:prstGeom>
          <a:noFill/>
        </p:spPr>
        <p:txBody>
          <a:bodyPr wrap="square" rtlCol="0">
            <a:spAutoFit/>
          </a:bodyPr>
          <a:lstStyle/>
          <a:p>
            <a:pPr>
              <a:lnSpc>
                <a:spcPts val="3360"/>
              </a:lnSpc>
            </a:pPr>
            <a:r>
              <a:rPr lang="en-US" sz="2400" dirty="0"/>
              <a:t>Example automatic </a:t>
            </a:r>
          </a:p>
          <a:p>
            <a:pPr>
              <a:lnSpc>
                <a:spcPts val="3360"/>
              </a:lnSpc>
            </a:pPr>
            <a:r>
              <a:rPr lang="zh-CN" altLang="en-US" sz="2400" dirty="0"/>
              <a:t>收敛的判定</a:t>
            </a:r>
            <a:r>
              <a:rPr lang="en-US" sz="2400" dirty="0"/>
              <a:t>:</a:t>
            </a:r>
          </a:p>
        </p:txBody>
      </p:sp>
      <p:sp>
        <p:nvSpPr>
          <p:cNvPr id="2" name="Rectangle 1"/>
          <p:cNvSpPr/>
          <p:nvPr/>
        </p:nvSpPr>
        <p:spPr>
          <a:xfrm>
            <a:off x="5030056" y="2771567"/>
            <a:ext cx="3048000" cy="1400383"/>
          </a:xfrm>
          <a:prstGeom prst="rect">
            <a:avLst/>
          </a:prstGeom>
        </p:spPr>
        <p:txBody>
          <a:bodyPr wrap="square">
            <a:spAutoFit/>
          </a:bodyPr>
          <a:lstStyle/>
          <a:p>
            <a:pPr>
              <a:lnSpc>
                <a:spcPts val="3360"/>
              </a:lnSpc>
            </a:pPr>
            <a:r>
              <a:rPr lang="en-US" sz="2400" dirty="0"/>
              <a:t>Declare convergence if       decreases by less than       in one iteration.</a:t>
            </a:r>
          </a:p>
        </p:txBody>
      </p:sp>
      <p:graphicFrame>
        <p:nvGraphicFramePr>
          <p:cNvPr id="10" name="Chart 9"/>
          <p:cNvGraphicFramePr>
            <a:graphicFrameLocks/>
          </p:cNvGraphicFramePr>
          <p:nvPr>
            <p:extLst>
              <p:ext uri="{D42A27DB-BD31-4B8C-83A1-F6EECF244321}">
                <p14:modId xmlns:p14="http://schemas.microsoft.com/office/powerpoint/2010/main" val="614935702"/>
              </p:ext>
            </p:extLst>
          </p:nvPr>
        </p:nvGraphicFramePr>
        <p:xfrm>
          <a:off x="685800" y="1494076"/>
          <a:ext cx="3866557" cy="2867026"/>
        </p:xfrm>
        <a:graphic>
          <a:graphicData uri="http://schemas.openxmlformats.org/drawingml/2006/chart">
            <c:chart xmlns:c="http://schemas.openxmlformats.org/drawingml/2006/chart" xmlns:r="http://schemas.openxmlformats.org/officeDocument/2006/relationships" r:id="rId6"/>
          </a:graphicData>
        </a:graphic>
      </p:graphicFrame>
      <p:pic>
        <p:nvPicPr>
          <p:cNvPr id="14" name="Picture 1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33063" y="1009563"/>
            <a:ext cx="1104138" cy="432054"/>
          </a:xfrm>
          <a:prstGeom prst="rect">
            <a:avLst/>
          </a:prstGeom>
        </p:spPr>
      </p:pic>
      <p:pic>
        <p:nvPicPr>
          <p:cNvPr id="15" name="Picture 1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001000" y="2908952"/>
            <a:ext cx="534924" cy="306324"/>
          </a:xfrm>
          <a:prstGeom prst="rect">
            <a:avLst/>
          </a:prstGeom>
        </p:spPr>
      </p:pic>
      <p:pic>
        <p:nvPicPr>
          <p:cNvPr id="19" name="Picture 18"/>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974981" y="3318596"/>
            <a:ext cx="576072" cy="260604"/>
          </a:xfrm>
          <a:prstGeom prst="rect">
            <a:avLst/>
          </a:prstGeom>
        </p:spPr>
      </p:pic>
      <p:cxnSp>
        <p:nvCxnSpPr>
          <p:cNvPr id="20" name="Straight Connector 19"/>
          <p:cNvCxnSpPr/>
          <p:nvPr/>
        </p:nvCxnSpPr>
        <p:spPr>
          <a:xfrm>
            <a:off x="4724400" y="1123950"/>
            <a:ext cx="0" cy="3662262"/>
          </a:xfrm>
          <a:prstGeom prst="line">
            <a:avLst/>
          </a:prstGeom>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838200" y="4248513"/>
            <a:ext cx="3521853" cy="500586"/>
          </a:xfrm>
          <a:prstGeom prst="rect">
            <a:avLst/>
          </a:prstGeom>
          <a:noFill/>
        </p:spPr>
        <p:txBody>
          <a:bodyPr wrap="square" rtlCol="0">
            <a:spAutoFit/>
          </a:bodyPr>
          <a:lstStyle/>
          <a:p>
            <a:pPr algn="ctr">
              <a:lnSpc>
                <a:spcPts val="3360"/>
              </a:lnSpc>
            </a:pPr>
            <a:r>
              <a:rPr lang="en-US" sz="2000" dirty="0"/>
              <a:t>No. of iterations</a:t>
            </a:r>
          </a:p>
        </p:txBody>
      </p:sp>
      <p:sp>
        <p:nvSpPr>
          <p:cNvPr id="12" name="TextBox 11"/>
          <p:cNvSpPr txBox="1"/>
          <p:nvPr/>
        </p:nvSpPr>
        <p:spPr>
          <a:xfrm>
            <a:off x="215241" y="158676"/>
            <a:ext cx="7847648" cy="830997"/>
          </a:xfrm>
          <a:prstGeom prst="rect">
            <a:avLst/>
          </a:prstGeom>
          <a:noFill/>
        </p:spPr>
        <p:txBody>
          <a:bodyPr wrap="square" rtlCol="0">
            <a:spAutoFit/>
          </a:bodyPr>
          <a:lstStyle/>
          <a:p>
            <a:r>
              <a:rPr lang="zh-CN" altLang="en-US" sz="2400" b="1" dirty="0"/>
              <a:t>确保梯度下降算法正常运行</a:t>
            </a:r>
            <a:endParaRPr lang="en-US" altLang="zh-CN" sz="2400" b="1" dirty="0"/>
          </a:p>
          <a:p>
            <a:r>
              <a:rPr lang="en-US" sz="2400" b="1" dirty="0"/>
              <a:t>Making sure gradient descent is working correctly.</a:t>
            </a:r>
          </a:p>
        </p:txBody>
      </p:sp>
      <mc:AlternateContent xmlns:mc="http://schemas.openxmlformats.org/markup-compatibility/2006" xmlns:p14="http://schemas.microsoft.com/office/powerpoint/2010/main">
        <mc:Choice Requires="p14">
          <p:contentPart p14:bwMode="auto" r:id="rId10">
            <p14:nvContentPartPr>
              <p14:cNvPr id="3" name="Ink 2"/>
              <p14:cNvContentPartPr/>
              <p14:nvPr/>
            </p14:nvContentPartPr>
            <p14:xfrm>
              <a:off x="1107360" y="1716480"/>
              <a:ext cx="3244680" cy="1960920"/>
            </p14:xfrm>
          </p:contentPart>
        </mc:Choice>
        <mc:Fallback xmlns="">
          <p:pic>
            <p:nvPicPr>
              <p:cNvPr id="3" name="Ink 2"/>
              <p:cNvPicPr/>
              <p:nvPr/>
            </p:nvPicPr>
            <p:blipFill>
              <a:blip r:embed="rId11"/>
              <a:stretch>
                <a:fillRect/>
              </a:stretch>
            </p:blipFill>
            <p:spPr>
              <a:xfrm>
                <a:off x="232560" y="825840"/>
                <a:ext cx="8483400" cy="4252680"/>
              </a:xfrm>
              <a:prstGeom prst="rect">
                <a:avLst/>
              </a:prstGeom>
            </p:spPr>
          </p:pic>
        </mc:Fallback>
      </mc:AlternateContent>
    </p:spTree>
    <p:extLst>
      <p:ext uri="{BB962C8B-B14F-4D97-AF65-F5344CB8AC3E}">
        <p14:creationId xmlns:p14="http://schemas.microsoft.com/office/powerpoint/2010/main" val="83203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05752" y="209550"/>
            <a:ext cx="7847648" cy="461665"/>
          </a:xfrm>
          <a:prstGeom prst="rect">
            <a:avLst/>
          </a:prstGeom>
          <a:noFill/>
        </p:spPr>
        <p:txBody>
          <a:bodyPr wrap="square" rtlCol="0">
            <a:spAutoFit/>
          </a:bodyPr>
          <a:lstStyle/>
          <a:p>
            <a:r>
              <a:rPr lang="en-US" sz="2400" b="1" dirty="0"/>
              <a:t>Making sure gradient descent is working correctly.</a:t>
            </a:r>
          </a:p>
        </p:txBody>
      </p:sp>
      <p:sp>
        <p:nvSpPr>
          <p:cNvPr id="17" name="TextBox 16"/>
          <p:cNvSpPr txBox="1"/>
          <p:nvPr/>
        </p:nvSpPr>
        <p:spPr>
          <a:xfrm>
            <a:off x="4003496" y="692983"/>
            <a:ext cx="4572000" cy="92307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ts val="3360"/>
              </a:lnSpc>
            </a:pPr>
            <a:r>
              <a:rPr lang="en-US" sz="2000" dirty="0"/>
              <a:t>Gradient descent not working. </a:t>
            </a:r>
          </a:p>
          <a:p>
            <a:pPr>
              <a:lnSpc>
                <a:spcPts val="3360"/>
              </a:lnSpc>
            </a:pPr>
            <a:r>
              <a:rPr lang="en-US" sz="2000" dirty="0"/>
              <a:t>Use </a:t>
            </a:r>
            <a:r>
              <a:rPr lang="en-US" sz="2000" b="1" dirty="0"/>
              <a:t>smaller</a:t>
            </a:r>
            <a:r>
              <a:rPr lang="en-US" sz="2000" dirty="0"/>
              <a:t>    . </a:t>
            </a:r>
          </a:p>
        </p:txBody>
      </p:sp>
      <p:pic>
        <p:nvPicPr>
          <p:cNvPr id="4" name="Picture 3"/>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57200" y="901343"/>
            <a:ext cx="356616" cy="204216"/>
          </a:xfrm>
          <a:prstGeom prst="rect">
            <a:avLst/>
          </a:prstGeom>
        </p:spPr>
      </p:pic>
      <p:sp>
        <p:nvSpPr>
          <p:cNvPr id="21" name="TextBox 20"/>
          <p:cNvSpPr txBox="1"/>
          <p:nvPr/>
        </p:nvSpPr>
        <p:spPr>
          <a:xfrm>
            <a:off x="927799" y="1854485"/>
            <a:ext cx="1943100" cy="480260"/>
          </a:xfrm>
          <a:prstGeom prst="rect">
            <a:avLst/>
          </a:prstGeom>
          <a:noFill/>
        </p:spPr>
        <p:txBody>
          <a:bodyPr wrap="square" rtlCol="0">
            <a:spAutoFit/>
          </a:bodyPr>
          <a:lstStyle/>
          <a:p>
            <a:pPr algn="ctr">
              <a:lnSpc>
                <a:spcPts val="3360"/>
              </a:lnSpc>
            </a:pPr>
            <a:r>
              <a:rPr lang="en-US" sz="1600" dirty="0"/>
              <a:t>No. of iterations</a:t>
            </a:r>
          </a:p>
        </p:txBody>
      </p:sp>
      <p:cxnSp>
        <p:nvCxnSpPr>
          <p:cNvPr id="11" name="Straight Connector 10"/>
          <p:cNvCxnSpPr/>
          <p:nvPr/>
        </p:nvCxnSpPr>
        <p:spPr>
          <a:xfrm flipV="1">
            <a:off x="1018032" y="722751"/>
            <a:ext cx="0" cy="1435743"/>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89432" y="1930685"/>
            <a:ext cx="2271411"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359792" y="1354664"/>
            <a:ext cx="171450" cy="137160"/>
          </a:xfrm>
          <a:prstGeom prst="rect">
            <a:avLst/>
          </a:prstGeom>
        </p:spPr>
      </p:pic>
      <p:pic>
        <p:nvPicPr>
          <p:cNvPr id="23" name="Picture 2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31411" y="2509948"/>
            <a:ext cx="356616" cy="204216"/>
          </a:xfrm>
          <a:prstGeom prst="rect">
            <a:avLst/>
          </a:prstGeom>
        </p:spPr>
      </p:pic>
      <p:sp>
        <p:nvSpPr>
          <p:cNvPr id="24" name="TextBox 23"/>
          <p:cNvSpPr txBox="1"/>
          <p:nvPr/>
        </p:nvSpPr>
        <p:spPr>
          <a:xfrm>
            <a:off x="902010" y="3463090"/>
            <a:ext cx="1943100" cy="480260"/>
          </a:xfrm>
          <a:prstGeom prst="rect">
            <a:avLst/>
          </a:prstGeom>
          <a:noFill/>
        </p:spPr>
        <p:txBody>
          <a:bodyPr wrap="square" rtlCol="0">
            <a:spAutoFit/>
          </a:bodyPr>
          <a:lstStyle/>
          <a:p>
            <a:pPr algn="ctr">
              <a:lnSpc>
                <a:spcPts val="3360"/>
              </a:lnSpc>
            </a:pPr>
            <a:r>
              <a:rPr lang="en-US" sz="1600" dirty="0"/>
              <a:t>No. of iterations</a:t>
            </a:r>
          </a:p>
        </p:txBody>
      </p:sp>
      <p:cxnSp>
        <p:nvCxnSpPr>
          <p:cNvPr id="25" name="Straight Connector 24"/>
          <p:cNvCxnSpPr/>
          <p:nvPr/>
        </p:nvCxnSpPr>
        <p:spPr>
          <a:xfrm flipV="1">
            <a:off x="992243" y="2331356"/>
            <a:ext cx="0" cy="1435743"/>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63643" y="3539290"/>
            <a:ext cx="3655957"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019782" y="2509948"/>
            <a:ext cx="356616" cy="204216"/>
          </a:xfrm>
          <a:prstGeom prst="rect">
            <a:avLst/>
          </a:prstGeom>
        </p:spPr>
      </p:pic>
      <p:sp>
        <p:nvSpPr>
          <p:cNvPr id="28" name="TextBox 27"/>
          <p:cNvSpPr txBox="1"/>
          <p:nvPr/>
        </p:nvSpPr>
        <p:spPr>
          <a:xfrm>
            <a:off x="7010400" y="3566347"/>
            <a:ext cx="1943100" cy="480260"/>
          </a:xfrm>
          <a:prstGeom prst="rect">
            <a:avLst/>
          </a:prstGeom>
          <a:noFill/>
        </p:spPr>
        <p:txBody>
          <a:bodyPr wrap="square" rtlCol="0">
            <a:spAutoFit/>
          </a:bodyPr>
          <a:lstStyle/>
          <a:p>
            <a:pPr algn="ctr">
              <a:lnSpc>
                <a:spcPts val="3360"/>
              </a:lnSpc>
            </a:pPr>
            <a:r>
              <a:rPr lang="en-US" altLang="zh-CN" sz="1600" dirty="0"/>
              <a:t>θ</a:t>
            </a:r>
            <a:endParaRPr lang="en-US" sz="1600" dirty="0"/>
          </a:p>
        </p:txBody>
      </p:sp>
      <p:cxnSp>
        <p:nvCxnSpPr>
          <p:cNvPr id="29" name="Straight Connector 28"/>
          <p:cNvCxnSpPr/>
          <p:nvPr/>
        </p:nvCxnSpPr>
        <p:spPr>
          <a:xfrm flipV="1">
            <a:off x="5580614" y="1616056"/>
            <a:ext cx="0" cy="2151045"/>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352014" y="3539290"/>
            <a:ext cx="2801386"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02010" y="4149864"/>
            <a:ext cx="7492429" cy="707886"/>
          </a:xfrm>
          <a:prstGeom prst="rect">
            <a:avLst/>
          </a:prstGeom>
          <a:noFill/>
        </p:spPr>
        <p:txBody>
          <a:bodyPr wrap="square" rtlCol="0">
            <a:spAutoFit/>
          </a:bodyPr>
          <a:lstStyle/>
          <a:p>
            <a:pPr marL="342900" indent="-342900">
              <a:buFontTx/>
              <a:buChar char="-"/>
            </a:pPr>
            <a:r>
              <a:rPr lang="zh-CN" altLang="en-US" sz="2000" dirty="0"/>
              <a:t>对于足够小的    </a:t>
            </a:r>
            <a:r>
              <a:rPr lang="en-US" sz="2000" dirty="0"/>
              <a:t>,             should </a:t>
            </a:r>
            <a:r>
              <a:rPr lang="zh-CN" altLang="en-US" sz="2000" dirty="0"/>
              <a:t>减小</a:t>
            </a:r>
            <a:r>
              <a:rPr lang="en-US" sz="2000" dirty="0"/>
              <a:t> on every iteration.</a:t>
            </a:r>
          </a:p>
          <a:p>
            <a:pPr marL="342900" indent="-342900">
              <a:buFontTx/>
              <a:buChar char="-"/>
            </a:pPr>
            <a:r>
              <a:rPr lang="zh-CN" altLang="en-US" sz="2000" dirty="0"/>
              <a:t>但是若</a:t>
            </a:r>
            <a:r>
              <a:rPr lang="en-US" sz="2000" dirty="0"/>
              <a:t>      </a:t>
            </a:r>
            <a:r>
              <a:rPr lang="zh-CN" altLang="en-US" sz="2000" dirty="0"/>
              <a:t>太小</a:t>
            </a:r>
            <a:r>
              <a:rPr lang="en-US" sz="2000" dirty="0"/>
              <a:t>, gradient descent </a:t>
            </a:r>
            <a:r>
              <a:rPr lang="zh-CN" altLang="en-US" sz="2000" dirty="0"/>
              <a:t>收敛十分缓慢</a:t>
            </a:r>
            <a:r>
              <a:rPr lang="en-US" sz="2000" dirty="0"/>
              <a:t>.</a:t>
            </a:r>
          </a:p>
        </p:txBody>
      </p:sp>
      <p:pic>
        <p:nvPicPr>
          <p:cNvPr id="33" name="Picture 32"/>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889393" y="4296550"/>
            <a:ext cx="171450" cy="137160"/>
          </a:xfrm>
          <a:prstGeom prst="rect">
            <a:avLst/>
          </a:prstGeom>
        </p:spPr>
      </p:pic>
      <p:pic>
        <p:nvPicPr>
          <p:cNvPr id="35" name="Picture 34"/>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3276600" y="4209233"/>
            <a:ext cx="534924" cy="306324"/>
          </a:xfrm>
          <a:prstGeom prst="rect">
            <a:avLst/>
          </a:prstGeom>
        </p:spPr>
      </p:pic>
      <p:pic>
        <p:nvPicPr>
          <p:cNvPr id="37" name="Picture 36"/>
          <p:cNvPicPr>
            <a:picLocks noChangeAspect="1"/>
          </p:cNvPicPr>
          <p:nvPr>
            <p:custDataLst>
              <p:tags r:id="rId7"/>
            </p:custDataLst>
          </p:nvPr>
        </p:nvPicPr>
        <p:blipFill>
          <a:blip r:embed="rId11" cstate="print">
            <a:extLst>
              <a:ext uri="{28A0092B-C50C-407E-A947-70E740481C1C}">
                <a14:useLocalDpi xmlns:a14="http://schemas.microsoft.com/office/drawing/2010/main" val="0"/>
              </a:ext>
            </a:extLst>
          </a:blip>
          <a:stretch>
            <a:fillRect/>
          </a:stretch>
        </p:blipFill>
        <p:spPr>
          <a:xfrm>
            <a:off x="2209800" y="4604714"/>
            <a:ext cx="171450" cy="137160"/>
          </a:xfrm>
          <a:prstGeom prst="rect">
            <a:avLst/>
          </a:prstGeom>
        </p:spPr>
      </p:pic>
      <mc:AlternateContent xmlns:mc="http://schemas.openxmlformats.org/markup-compatibility/2006" xmlns:p14="http://schemas.microsoft.com/office/powerpoint/2010/main">
        <mc:Choice Requires="p14">
          <p:contentPart p14:bwMode="auto" r:id="rId13">
            <p14:nvContentPartPr>
              <p14:cNvPr id="2" name="Ink 1"/>
              <p14:cNvContentPartPr/>
              <p14:nvPr/>
            </p14:nvContentPartPr>
            <p14:xfrm>
              <a:off x="928800" y="829800"/>
              <a:ext cx="7403760" cy="2497320"/>
            </p14:xfrm>
          </p:contentPart>
        </mc:Choice>
        <mc:Fallback xmlns="">
          <p:pic>
            <p:nvPicPr>
              <p:cNvPr id="2" name="Ink 1"/>
              <p:cNvPicPr/>
              <p:nvPr/>
            </p:nvPicPr>
            <p:blipFill>
              <a:blip r:embed="rId14"/>
              <a:stretch>
                <a:fillRect/>
              </a:stretch>
            </p:blipFill>
            <p:spPr>
              <a:xfrm>
                <a:off x="919440" y="820440"/>
                <a:ext cx="7422480" cy="2516040"/>
              </a:xfrm>
              <a:prstGeom prst="rect">
                <a:avLst/>
              </a:prstGeom>
            </p:spPr>
          </p:pic>
        </mc:Fallback>
      </mc:AlternateContent>
    </p:spTree>
    <p:extLst>
      <p:ext uri="{BB962C8B-B14F-4D97-AF65-F5344CB8AC3E}">
        <p14:creationId xmlns:p14="http://schemas.microsoft.com/office/powerpoint/2010/main" val="398962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0999" y="361950"/>
            <a:ext cx="7314247" cy="523220"/>
          </a:xfrm>
          <a:prstGeom prst="rect">
            <a:avLst/>
          </a:prstGeom>
          <a:noFill/>
        </p:spPr>
        <p:txBody>
          <a:bodyPr wrap="square" rtlCol="0">
            <a:spAutoFit/>
          </a:bodyPr>
          <a:lstStyle/>
          <a:p>
            <a:r>
              <a:rPr lang="en-US" sz="2800" b="1" dirty="0"/>
              <a:t>Summary:</a:t>
            </a:r>
          </a:p>
        </p:txBody>
      </p:sp>
      <p:sp>
        <p:nvSpPr>
          <p:cNvPr id="17" name="TextBox 16"/>
          <p:cNvSpPr txBox="1"/>
          <p:nvPr/>
        </p:nvSpPr>
        <p:spPr>
          <a:xfrm>
            <a:off x="954640" y="890321"/>
            <a:ext cx="7314247" cy="1400383"/>
          </a:xfrm>
          <a:prstGeom prst="rect">
            <a:avLst/>
          </a:prstGeom>
          <a:noFill/>
        </p:spPr>
        <p:txBody>
          <a:bodyPr wrap="square" rtlCol="0">
            <a:spAutoFit/>
          </a:bodyPr>
          <a:lstStyle/>
          <a:p>
            <a:pPr marL="457200" indent="-457200">
              <a:lnSpc>
                <a:spcPts val="3360"/>
              </a:lnSpc>
              <a:buFontTx/>
              <a:buChar char="-"/>
            </a:pPr>
            <a:r>
              <a:rPr lang="en-US" sz="2800" dirty="0"/>
              <a:t>If     is too small: slow convergence.</a:t>
            </a:r>
          </a:p>
          <a:p>
            <a:pPr marL="457200" indent="-457200">
              <a:lnSpc>
                <a:spcPts val="3360"/>
              </a:lnSpc>
              <a:buFontTx/>
              <a:buChar char="-"/>
            </a:pPr>
            <a:r>
              <a:rPr lang="en-US" sz="2800" dirty="0"/>
              <a:t>If     is too large:         may not decrease on every iteration; may not converge.</a:t>
            </a:r>
          </a:p>
        </p:txBody>
      </p:sp>
      <p:pic>
        <p:nvPicPr>
          <p:cNvPr id="12"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818526" y="1103402"/>
            <a:ext cx="200025" cy="160020"/>
          </a:xfrm>
          <a:prstGeom prst="rect">
            <a:avLst/>
          </a:prstGeom>
        </p:spPr>
      </p:pic>
      <p:pic>
        <p:nvPicPr>
          <p:cNvPr id="11" name="Picture 1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808252" y="1533200"/>
            <a:ext cx="200025" cy="160020"/>
          </a:xfrm>
          <a:prstGeom prst="rect">
            <a:avLst/>
          </a:prstGeom>
        </p:spPr>
      </p:pic>
      <p:pic>
        <p:nvPicPr>
          <p:cNvPr id="3" name="Picture 2"/>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896474" y="1462610"/>
            <a:ext cx="534924" cy="306324"/>
          </a:xfrm>
          <a:prstGeom prst="rect">
            <a:avLst/>
          </a:prstGeom>
        </p:spPr>
      </p:pic>
      <p:sp>
        <p:nvSpPr>
          <p:cNvPr id="14" name="TextBox 13"/>
          <p:cNvSpPr txBox="1"/>
          <p:nvPr/>
        </p:nvSpPr>
        <p:spPr>
          <a:xfrm>
            <a:off x="380998" y="3048149"/>
            <a:ext cx="7314247" cy="523220"/>
          </a:xfrm>
          <a:prstGeom prst="rect">
            <a:avLst/>
          </a:prstGeom>
          <a:noFill/>
        </p:spPr>
        <p:txBody>
          <a:bodyPr wrap="square" rtlCol="0">
            <a:spAutoFit/>
          </a:bodyPr>
          <a:lstStyle/>
          <a:p>
            <a:r>
              <a:rPr lang="en-US" sz="2800" dirty="0"/>
              <a:t>To choose    , try</a:t>
            </a:r>
          </a:p>
        </p:txBody>
      </p:sp>
      <p:pic>
        <p:nvPicPr>
          <p:cNvPr id="15" name="Picture 14"/>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1981200" y="3257550"/>
            <a:ext cx="200025" cy="160020"/>
          </a:xfrm>
          <a:prstGeom prst="rect">
            <a:avLst/>
          </a:prstGeom>
        </p:spPr>
      </p:pic>
      <p:pic>
        <p:nvPicPr>
          <p:cNvPr id="19" name="Picture 18"/>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1323352" y="3793711"/>
            <a:ext cx="6576822" cy="306705"/>
          </a:xfrm>
          <a:prstGeom prst="rect">
            <a:avLst/>
          </a:prstGeom>
        </p:spPr>
      </p:pic>
      <p:sp>
        <p:nvSpPr>
          <p:cNvPr id="20" name="Rectangle 19"/>
          <p:cNvSpPr/>
          <p:nvPr/>
        </p:nvSpPr>
        <p:spPr>
          <a:xfrm>
            <a:off x="2875052" y="3661381"/>
            <a:ext cx="838200" cy="439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622037" y="3645633"/>
            <a:ext cx="838200" cy="439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97030" y="3645633"/>
            <a:ext cx="838200" cy="439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32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6200" y="666750"/>
            <a:ext cx="90678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a:solidFill>
                  <a:schemeClr val="tx1">
                    <a:lumMod val="75000"/>
                    <a:lumOff val="25000"/>
                  </a:schemeClr>
                </a:solidFill>
              </a:rPr>
              <a:t>Linear Regression with multiple variables</a:t>
            </a:r>
          </a:p>
        </p:txBody>
      </p:sp>
      <p:cxnSp>
        <p:nvCxnSpPr>
          <p:cNvPr id="6" name="Straight Connector 5"/>
          <p:cNvCxnSpPr>
            <a:cxnSpLocks/>
          </p:cNvCxnSpPr>
          <p:nvPr/>
        </p:nvCxnSpPr>
        <p:spPr>
          <a:xfrm>
            <a:off x="76200" y="2150528"/>
            <a:ext cx="8446345"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308400" y="2266950"/>
            <a:ext cx="8835600" cy="1676400"/>
          </a:xfrm>
        </p:spPr>
        <p:txBody>
          <a:bodyPr>
            <a:noAutofit/>
          </a:bodyPr>
          <a:lstStyle/>
          <a:p>
            <a:pPr algn="l"/>
            <a:r>
              <a:rPr lang="zh-CN" altLang="en-US" sz="3600" dirty="0">
                <a:solidFill>
                  <a:schemeClr val="tx1">
                    <a:lumMod val="75000"/>
                    <a:lumOff val="25000"/>
                  </a:schemeClr>
                </a:solidFill>
              </a:rPr>
              <a:t>特征与多项式回归</a:t>
            </a:r>
            <a:r>
              <a:rPr lang="en-US" sz="3600" dirty="0">
                <a:solidFill>
                  <a:schemeClr val="tx1">
                    <a:lumMod val="75000"/>
                    <a:lumOff val="25000"/>
                  </a:schemeClr>
                </a:solidFill>
              </a:rPr>
              <a:t/>
            </a:r>
            <a:br>
              <a:rPr lang="en-US" sz="3600" dirty="0">
                <a:solidFill>
                  <a:schemeClr val="tx1">
                    <a:lumMod val="75000"/>
                    <a:lumOff val="25000"/>
                  </a:schemeClr>
                </a:solidFill>
              </a:rPr>
            </a:br>
            <a:r>
              <a:rPr lang="en-US" sz="3600" dirty="0">
                <a:solidFill>
                  <a:schemeClr val="tx1">
                    <a:lumMod val="75000"/>
                    <a:lumOff val="25000"/>
                  </a:schemeClr>
                </a:solidFill>
              </a:rPr>
              <a:t>Features and polynomial regression</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8294040" y="4793400"/>
              <a:ext cx="360" cy="360"/>
            </p14:xfrm>
          </p:contentPart>
        </mc:Choice>
        <mc:Fallback xmlns="">
          <p:pic>
            <p:nvPicPr>
              <p:cNvPr id="3" name="Ink 2"/>
              <p:cNvPicPr/>
              <p:nvPr/>
            </p:nvPicPr>
            <p:blipFill>
              <a:blip r:embed="rId5"/>
              <a:stretch>
                <a:fillRect/>
              </a:stretch>
            </p:blipFill>
            <p:spPr>
              <a:xfrm>
                <a:off x="8284680" y="4784040"/>
                <a:ext cx="19080" cy="19080"/>
              </a:xfrm>
              <a:prstGeom prst="rect">
                <a:avLst/>
              </a:prstGeom>
            </p:spPr>
          </p:pic>
        </mc:Fallback>
      </mc:AlternateContent>
    </p:spTree>
    <p:extLst>
      <p:ext uri="{BB962C8B-B14F-4D97-AF65-F5344CB8AC3E}">
        <p14:creationId xmlns:p14="http://schemas.microsoft.com/office/powerpoint/2010/main" val="15866221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292220650"/>
              </p:ext>
            </p:extLst>
          </p:nvPr>
        </p:nvGraphicFramePr>
        <p:xfrm>
          <a:off x="914400" y="1080477"/>
          <a:ext cx="2729552" cy="2444524"/>
        </p:xfrm>
        <a:graphic>
          <a:graphicData uri="http://schemas.openxmlformats.org/drawingml/2006/table">
            <a:tbl>
              <a:tblPr>
                <a:tableStyleId>{2D5ABB26-0587-4C30-8999-92F81FD0307C}</a:tableStyleId>
              </a:tblPr>
              <a:tblGrid>
                <a:gridCol w="1364776">
                  <a:extLst>
                    <a:ext uri="{9D8B030D-6E8A-4147-A177-3AD203B41FA5}">
                      <a16:colId xmlns:a16="http://schemas.microsoft.com/office/drawing/2014/main" val="20000"/>
                    </a:ext>
                  </a:extLst>
                </a:gridCol>
                <a:gridCol w="1364776">
                  <a:extLst>
                    <a:ext uri="{9D8B030D-6E8A-4147-A177-3AD203B41FA5}">
                      <a16:colId xmlns:a16="http://schemas.microsoft.com/office/drawing/2014/main" val="20001"/>
                    </a:ext>
                  </a:extLst>
                </a:gridCol>
              </a:tblGrid>
              <a:tr h="882424">
                <a:tc>
                  <a:txBody>
                    <a:bodyPr/>
                    <a:lstStyle/>
                    <a:p>
                      <a:pPr algn="ctr" fontAlgn="b"/>
                      <a:r>
                        <a:rPr lang="en-US" sz="1800" b="1" u="none" strike="noStrike" dirty="0">
                          <a:effectLst/>
                          <a:latin typeface="+mj-lt"/>
                        </a:rPr>
                        <a:t>Size</a:t>
                      </a:r>
                      <a:r>
                        <a:rPr lang="en-US" sz="1800" b="1" u="none" strike="noStrike" baseline="0" dirty="0">
                          <a:effectLst/>
                          <a:latin typeface="+mj-lt"/>
                        </a:rPr>
                        <a:t> (</a:t>
                      </a:r>
                      <a:r>
                        <a:rPr lang="en-US" sz="1800" b="1" u="none" strike="noStrike" dirty="0">
                          <a:effectLst/>
                          <a:latin typeface="+mj-lt"/>
                        </a:rPr>
                        <a:t>feet</a:t>
                      </a:r>
                      <a:r>
                        <a:rPr lang="en-US" sz="1800" b="1" u="none" strike="noStrike" baseline="30000" dirty="0">
                          <a:effectLst/>
                          <a:latin typeface="+mj-lt"/>
                        </a:rPr>
                        <a:t>2</a:t>
                      </a:r>
                      <a:r>
                        <a:rPr lang="en-US" sz="1800" b="1" u="none" strike="noStrike" baseline="0" dirty="0">
                          <a:effectLst/>
                          <a:latin typeface="+mj-lt"/>
                        </a:rPr>
                        <a:t>)</a:t>
                      </a:r>
                    </a:p>
                    <a:p>
                      <a:pPr algn="ctr" fontAlgn="b"/>
                      <a:endParaRPr lang="en-US" sz="1800" b="1" u="none" strike="noStrike" baseline="0" dirty="0">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a:solidFill>
                            <a:srgbClr val="000000"/>
                          </a:solidFill>
                          <a:effectLst/>
                          <a:latin typeface="+mj-lt"/>
                        </a:rPr>
                        <a:t>Price ($1000)</a:t>
                      </a:r>
                    </a:p>
                    <a:p>
                      <a:pPr algn="ctr" fontAlgn="b"/>
                      <a:endParaRPr lang="en-US" sz="1800" b="1" i="0" u="none" strike="noStrike" dirty="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99003">
                <a:tc>
                  <a:txBody>
                    <a:bodyPr/>
                    <a:lstStyle/>
                    <a:p>
                      <a:pPr algn="ctr" fontAlgn="b"/>
                      <a:r>
                        <a:rPr lang="en-US" sz="2000" u="none" strike="noStrike">
                          <a:effectLst/>
                          <a:latin typeface="+mj-lt"/>
                        </a:rPr>
                        <a:t>2104</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a:solidFill>
                            <a:srgbClr val="000000"/>
                          </a:solidFill>
                          <a:effectLst/>
                          <a:latin typeface="+mj-lt"/>
                        </a:rPr>
                        <a:t>460</a:t>
                      </a: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299003">
                <a:tc>
                  <a:txBody>
                    <a:bodyPr/>
                    <a:lstStyle/>
                    <a:p>
                      <a:pPr algn="ctr" fontAlgn="b"/>
                      <a:r>
                        <a:rPr lang="en-US" sz="2000" u="none" strike="noStrike" dirty="0">
                          <a:effectLst/>
                          <a:latin typeface="+mj-lt"/>
                        </a:rPr>
                        <a:t>1416</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a:solidFill>
                            <a:srgbClr val="000000"/>
                          </a:solidFill>
                          <a:effectLst/>
                          <a:latin typeface="+mj-lt"/>
                        </a:rPr>
                        <a:t>232</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299003">
                <a:tc>
                  <a:txBody>
                    <a:bodyPr/>
                    <a:lstStyle/>
                    <a:p>
                      <a:pPr algn="ctr" fontAlgn="b"/>
                      <a:r>
                        <a:rPr lang="en-US" sz="2000" b="0" i="0" u="none" strike="noStrike" dirty="0">
                          <a:solidFill>
                            <a:srgbClr val="000000"/>
                          </a:solidFill>
                          <a:effectLst/>
                          <a:latin typeface="+mj-lt"/>
                        </a:rPr>
                        <a:t>1534</a:t>
                      </a: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a:solidFill>
                            <a:srgbClr val="000000"/>
                          </a:solidFill>
                          <a:effectLst/>
                          <a:latin typeface="+mj-lt"/>
                        </a:rPr>
                        <a:t>315</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299003">
                <a:tc>
                  <a:txBody>
                    <a:bodyPr/>
                    <a:lstStyle/>
                    <a:p>
                      <a:pPr algn="ctr" fontAlgn="b"/>
                      <a:r>
                        <a:rPr lang="en-US" sz="2000" b="0" i="0" u="none" strike="noStrike" dirty="0">
                          <a:solidFill>
                            <a:srgbClr val="000000"/>
                          </a:solidFill>
                          <a:effectLst/>
                          <a:latin typeface="+mj-lt"/>
                        </a:rPr>
                        <a:t>852</a:t>
                      </a: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a:solidFill>
                            <a:srgbClr val="000000"/>
                          </a:solidFill>
                          <a:effectLst/>
                          <a:latin typeface="+mj-lt"/>
                        </a:rPr>
                        <a:t>178</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r h="299003">
                <a:tc>
                  <a:txBody>
                    <a:bodyPr/>
                    <a:lstStyle/>
                    <a:p>
                      <a:pPr algn="ctr" fontAlgn="b"/>
                      <a:r>
                        <a:rPr lang="en-US" sz="2000" b="0" i="0" u="none" strike="noStrike" dirty="0">
                          <a:solidFill>
                            <a:srgbClr val="000000"/>
                          </a:solidFill>
                          <a:effectLst/>
                          <a:latin typeface="+mj-lt"/>
                        </a:rPr>
                        <a:t>…</a:t>
                      </a: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a:solidFill>
                            <a:srgbClr val="000000"/>
                          </a:solidFill>
                          <a:effectLst/>
                          <a:latin typeface="+mj-lt"/>
                        </a:rPr>
                        <a:t>…</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5"/>
                  </a:ext>
                </a:extLst>
              </a:tr>
            </a:tbl>
          </a:graphicData>
        </a:graphic>
      </p:graphicFrame>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524000" y="1657350"/>
            <a:ext cx="153162" cy="137160"/>
          </a:xfrm>
          <a:prstGeom prst="rect">
            <a:avLst/>
          </a:prstGeom>
        </p:spPr>
      </p:pic>
      <p:pic>
        <p:nvPicPr>
          <p:cNvPr id="4" name="Picture 3"/>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900934" y="1637157"/>
            <a:ext cx="144018" cy="196596"/>
          </a:xfrm>
          <a:prstGeom prst="rect">
            <a:avLst/>
          </a:prstGeom>
        </p:spPr>
      </p:pic>
      <p:pic>
        <p:nvPicPr>
          <p:cNvPr id="3" name="Picture 2"/>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800600" y="2952751"/>
            <a:ext cx="2935224" cy="408432"/>
          </a:xfrm>
          <a:prstGeom prst="rect">
            <a:avLst/>
          </a:prstGeom>
        </p:spPr>
      </p:pic>
      <p:sp>
        <p:nvSpPr>
          <p:cNvPr id="8" name="TextBox 7"/>
          <p:cNvSpPr txBox="1"/>
          <p:nvPr/>
        </p:nvSpPr>
        <p:spPr>
          <a:xfrm>
            <a:off x="304800" y="285750"/>
            <a:ext cx="7772400" cy="461665"/>
          </a:xfrm>
          <a:prstGeom prst="rect">
            <a:avLst/>
          </a:prstGeom>
          <a:noFill/>
        </p:spPr>
        <p:txBody>
          <a:bodyPr wrap="square" rtlCol="0">
            <a:spAutoFit/>
          </a:bodyPr>
          <a:lstStyle/>
          <a:p>
            <a:r>
              <a:rPr lang="zh-CN" altLang="en-US" sz="2400" b="1" dirty="0"/>
              <a:t>回顾：单变量</a:t>
            </a:r>
            <a:r>
              <a:rPr lang="en-US" sz="2400" b="1" dirty="0"/>
              <a:t>variable.</a:t>
            </a:r>
          </a:p>
        </p:txBody>
      </p:sp>
      <p:graphicFrame>
        <p:nvGraphicFramePr>
          <p:cNvPr id="9" name="Chart 6">
            <a:extLst>
              <a:ext uri="{FF2B5EF4-FFF2-40B4-BE49-F238E27FC236}">
                <a16:creationId xmlns:a16="http://schemas.microsoft.com/office/drawing/2014/main" id="{6CE05D3B-6F30-4DAF-9F66-2888AD1AEAC4}"/>
              </a:ext>
            </a:extLst>
          </p:cNvPr>
          <p:cNvGraphicFramePr>
            <a:graphicFrameLocks/>
          </p:cNvGraphicFramePr>
          <p:nvPr>
            <p:extLst>
              <p:ext uri="{D42A27DB-BD31-4B8C-83A1-F6EECF244321}">
                <p14:modId xmlns:p14="http://schemas.microsoft.com/office/powerpoint/2010/main" val="333575262"/>
              </p:ext>
            </p:extLst>
          </p:nvPr>
        </p:nvGraphicFramePr>
        <p:xfrm>
          <a:off x="4953000" y="0"/>
          <a:ext cx="4328160" cy="2190750"/>
        </p:xfrm>
        <a:graphic>
          <a:graphicData uri="http://schemas.openxmlformats.org/drawingml/2006/chart">
            <c:chart xmlns:c="http://schemas.openxmlformats.org/drawingml/2006/chart" xmlns:r="http://schemas.openxmlformats.org/officeDocument/2006/relationships" r:id="rId10"/>
          </a:graphicData>
        </a:graphic>
      </p:graphicFrame>
      <p:sp>
        <p:nvSpPr>
          <p:cNvPr id="10" name="TextBox 11">
            <a:extLst>
              <a:ext uri="{FF2B5EF4-FFF2-40B4-BE49-F238E27FC236}">
                <a16:creationId xmlns:a16="http://schemas.microsoft.com/office/drawing/2014/main" id="{B81C2F4A-B9E4-4CE5-ADDC-2E0288353713}"/>
              </a:ext>
            </a:extLst>
          </p:cNvPr>
          <p:cNvSpPr txBox="1"/>
          <p:nvPr/>
        </p:nvSpPr>
        <p:spPr>
          <a:xfrm>
            <a:off x="762000" y="3858063"/>
            <a:ext cx="3766737" cy="584775"/>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3200" dirty="0"/>
              <a:t>How to choose     ‘s ?</a:t>
            </a:r>
          </a:p>
        </p:txBody>
      </p:sp>
      <p:pic>
        <p:nvPicPr>
          <p:cNvPr id="11" name="Picture 12">
            <a:extLst>
              <a:ext uri="{FF2B5EF4-FFF2-40B4-BE49-F238E27FC236}">
                <a16:creationId xmlns:a16="http://schemas.microsoft.com/office/drawing/2014/main" id="{43E5023D-6B96-4DA3-B7CA-4C4F435CE48B}"/>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486144" y="4018044"/>
            <a:ext cx="315615" cy="403286"/>
          </a:xfrm>
          <a:prstGeom prst="rect">
            <a:avLst/>
          </a:prstGeom>
        </p:spPr>
      </p:pic>
    </p:spTree>
    <p:extLst>
      <p:ext uri="{BB962C8B-B14F-4D97-AF65-F5344CB8AC3E}">
        <p14:creationId xmlns:p14="http://schemas.microsoft.com/office/powerpoint/2010/main" val="361644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7053" b="6064"/>
          <a:stretch/>
        </p:blipFill>
        <p:spPr>
          <a:xfrm>
            <a:off x="5991225" y="299983"/>
            <a:ext cx="3005046" cy="2433691"/>
          </a:xfrm>
          <a:prstGeom prst="rect">
            <a:avLst/>
          </a:prstGeom>
        </p:spPr>
      </p:pic>
      <p:sp>
        <p:nvSpPr>
          <p:cNvPr id="8" name="TextBox 7"/>
          <p:cNvSpPr txBox="1"/>
          <p:nvPr/>
        </p:nvSpPr>
        <p:spPr>
          <a:xfrm>
            <a:off x="304800" y="438150"/>
            <a:ext cx="7314247" cy="523220"/>
          </a:xfrm>
          <a:prstGeom prst="rect">
            <a:avLst/>
          </a:prstGeom>
          <a:noFill/>
        </p:spPr>
        <p:txBody>
          <a:bodyPr wrap="square" rtlCol="0">
            <a:spAutoFit/>
          </a:bodyPr>
          <a:lstStyle/>
          <a:p>
            <a:r>
              <a:rPr lang="zh-CN" altLang="en-US" sz="2800" b="1" dirty="0"/>
              <a:t>房屋价格预测</a:t>
            </a:r>
            <a:endParaRPr lang="en-US" sz="2800" b="1" dirty="0"/>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19100" y="1143000"/>
            <a:ext cx="5385816" cy="306324"/>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5795640" y="1480680"/>
              <a:ext cx="3308760" cy="1273680"/>
            </p14:xfrm>
          </p:contentPart>
        </mc:Choice>
        <mc:Fallback xmlns="">
          <p:pic>
            <p:nvPicPr>
              <p:cNvPr id="3" name="Ink 2"/>
              <p:cNvPicPr/>
              <p:nvPr/>
            </p:nvPicPr>
            <p:blipFill>
              <a:blip r:embed="rId7"/>
              <a:stretch>
                <a:fillRect/>
              </a:stretch>
            </p:blipFill>
            <p:spPr>
              <a:xfrm>
                <a:off x="1331280" y="1015920"/>
                <a:ext cx="7782120" cy="3356640"/>
              </a:xfrm>
              <a:prstGeom prst="rect">
                <a:avLst/>
              </a:prstGeom>
            </p:spPr>
          </p:pic>
        </mc:Fallback>
      </mc:AlternateContent>
    </p:spTree>
    <p:extLst>
      <p:ext uri="{BB962C8B-B14F-4D97-AF65-F5344CB8AC3E}">
        <p14:creationId xmlns:p14="http://schemas.microsoft.com/office/powerpoint/2010/main" val="13020633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05752" y="209550"/>
            <a:ext cx="7847648" cy="461665"/>
          </a:xfrm>
          <a:prstGeom prst="rect">
            <a:avLst/>
          </a:prstGeom>
          <a:noFill/>
        </p:spPr>
        <p:txBody>
          <a:bodyPr wrap="square" rtlCol="0">
            <a:spAutoFit/>
          </a:bodyPr>
          <a:lstStyle/>
          <a:p>
            <a:r>
              <a:rPr lang="zh-CN" altLang="en-US" sz="2400" b="1" dirty="0"/>
              <a:t>多项式回归</a:t>
            </a:r>
            <a:r>
              <a:rPr lang="en-US" sz="2400" b="1" dirty="0"/>
              <a:t>Polynomial regression</a:t>
            </a:r>
          </a:p>
        </p:txBody>
      </p:sp>
      <p:sp>
        <p:nvSpPr>
          <p:cNvPr id="34" name="TextBox 33"/>
          <p:cNvSpPr txBox="1"/>
          <p:nvPr/>
        </p:nvSpPr>
        <p:spPr>
          <a:xfrm>
            <a:off x="-304800" y="1428750"/>
            <a:ext cx="1575412" cy="646331"/>
          </a:xfrm>
          <a:prstGeom prst="rect">
            <a:avLst/>
          </a:prstGeom>
          <a:noFill/>
        </p:spPr>
        <p:txBody>
          <a:bodyPr wrap="square" rtlCol="0">
            <a:spAutoFit/>
          </a:bodyPr>
          <a:lstStyle/>
          <a:p>
            <a:pPr algn="ctr"/>
            <a:r>
              <a:rPr lang="en-US" dirty="0"/>
              <a:t>Price</a:t>
            </a:r>
          </a:p>
          <a:p>
            <a:pPr algn="ctr"/>
            <a:r>
              <a:rPr lang="en-US" dirty="0"/>
              <a:t>(y)</a:t>
            </a:r>
          </a:p>
        </p:txBody>
      </p:sp>
      <p:sp>
        <p:nvSpPr>
          <p:cNvPr id="36" name="TextBox 35"/>
          <p:cNvSpPr txBox="1"/>
          <p:nvPr/>
        </p:nvSpPr>
        <p:spPr>
          <a:xfrm>
            <a:off x="2362200" y="2800350"/>
            <a:ext cx="838306" cy="369332"/>
          </a:xfrm>
          <a:prstGeom prst="rect">
            <a:avLst/>
          </a:prstGeom>
          <a:noFill/>
        </p:spPr>
        <p:txBody>
          <a:bodyPr wrap="none" rtlCol="0">
            <a:spAutoFit/>
          </a:bodyPr>
          <a:lstStyle/>
          <a:p>
            <a:r>
              <a:rPr lang="en-US" dirty="0"/>
              <a:t>Size (x)</a:t>
            </a:r>
          </a:p>
        </p:txBody>
      </p:sp>
      <p:pic>
        <p:nvPicPr>
          <p:cNvPr id="10" name="Picture 9"/>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5799841" y="998725"/>
            <a:ext cx="2023110" cy="304038"/>
          </a:xfrm>
          <a:prstGeom prst="rect">
            <a:avLst/>
          </a:prstGeom>
        </p:spPr>
      </p:pic>
      <p:pic>
        <p:nvPicPr>
          <p:cNvPr id="9" name="Picture 8"/>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791200" y="1676601"/>
            <a:ext cx="2985516" cy="304038"/>
          </a:xfrm>
          <a:prstGeom prst="rect">
            <a:avLst/>
          </a:prstGeom>
        </p:spPr>
      </p:pic>
      <p:pic>
        <p:nvPicPr>
          <p:cNvPr id="3" name="Picture 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2400" y="3257550"/>
            <a:ext cx="3537585" cy="255270"/>
          </a:xfrm>
          <a:prstGeom prst="rect">
            <a:avLst/>
          </a:prstGeom>
        </p:spPr>
      </p:pic>
      <p:pic>
        <p:nvPicPr>
          <p:cNvPr id="43" name="Picture 42"/>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821251" y="3581400"/>
            <a:ext cx="4265295" cy="274320"/>
          </a:xfrm>
          <a:prstGeom prst="rect">
            <a:avLst/>
          </a:prstGeom>
        </p:spPr>
      </p:pic>
      <p:pic>
        <p:nvPicPr>
          <p:cNvPr id="44" name="Picture 43"/>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82906" y="4028977"/>
            <a:ext cx="1215390" cy="255270"/>
          </a:xfrm>
          <a:prstGeom prst="rect">
            <a:avLst/>
          </a:prstGeom>
        </p:spPr>
      </p:pic>
      <p:pic>
        <p:nvPicPr>
          <p:cNvPr id="45" name="Picture 44"/>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87368" y="4326658"/>
            <a:ext cx="1329690" cy="274320"/>
          </a:xfrm>
          <a:prstGeom prst="rect">
            <a:avLst/>
          </a:prstGeom>
        </p:spPr>
      </p:pic>
      <p:pic>
        <p:nvPicPr>
          <p:cNvPr id="46" name="Picture 45"/>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86416" y="4662623"/>
            <a:ext cx="1331595" cy="274320"/>
          </a:xfrm>
          <a:prstGeom prst="rect">
            <a:avLst/>
          </a:prstGeom>
        </p:spPr>
      </p:pic>
      <p:graphicFrame>
        <p:nvGraphicFramePr>
          <p:cNvPr id="13" name="Chart 12"/>
          <p:cNvGraphicFramePr>
            <a:graphicFrameLocks/>
          </p:cNvGraphicFramePr>
          <p:nvPr>
            <p:extLst>
              <p:ext uri="{D42A27DB-BD31-4B8C-83A1-F6EECF244321}">
                <p14:modId xmlns:p14="http://schemas.microsoft.com/office/powerpoint/2010/main" val="1970003934"/>
              </p:ext>
            </p:extLst>
          </p:nvPr>
        </p:nvGraphicFramePr>
        <p:xfrm>
          <a:off x="821251" y="671215"/>
          <a:ext cx="4265295" cy="2294752"/>
        </p:xfrm>
        <a:graphic>
          <a:graphicData uri="http://schemas.openxmlformats.org/drawingml/2006/chart">
            <c:chart xmlns:c="http://schemas.openxmlformats.org/drawingml/2006/chart" xmlns:r="http://schemas.openxmlformats.org/officeDocument/2006/relationships" r:id="rId17"/>
          </a:graphicData>
        </a:graphic>
      </p:graphicFrame>
      <mc:AlternateContent xmlns:mc="http://schemas.openxmlformats.org/markup-compatibility/2006" xmlns:p14="http://schemas.microsoft.com/office/powerpoint/2010/main">
        <mc:Choice Requires="p14">
          <p:contentPart p14:bwMode="auto" r:id="rId18">
            <p14:nvContentPartPr>
              <p14:cNvPr id="2" name="Ink 1"/>
              <p14:cNvContentPartPr/>
              <p14:nvPr/>
            </p14:nvContentPartPr>
            <p14:xfrm>
              <a:off x="1364760" y="679320"/>
              <a:ext cx="4345200" cy="1703520"/>
            </p14:xfrm>
          </p:contentPart>
        </mc:Choice>
        <mc:Fallback xmlns="">
          <p:pic>
            <p:nvPicPr>
              <p:cNvPr id="2" name="Ink 1"/>
              <p:cNvPicPr/>
              <p:nvPr/>
            </p:nvPicPr>
            <p:blipFill>
              <a:blip r:embed="rId19"/>
              <a:stretch>
                <a:fillRect/>
              </a:stretch>
            </p:blipFill>
            <p:spPr>
              <a:xfrm>
                <a:off x="1356480" y="671400"/>
                <a:ext cx="7595640" cy="1719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 name="Ink 3"/>
              <p14:cNvContentPartPr/>
              <p14:nvPr/>
            </p14:nvContentPartPr>
            <p14:xfrm>
              <a:off x="255420" y="2890993"/>
              <a:ext cx="8633160" cy="2160720"/>
            </p14:xfrm>
          </p:contentPart>
        </mc:Choice>
        <mc:Fallback xmlns="">
          <p:pic>
            <p:nvPicPr>
              <p:cNvPr id="4" name="Ink 3"/>
              <p:cNvPicPr/>
              <p:nvPr/>
            </p:nvPicPr>
            <p:blipFill>
              <a:blip r:embed="rId21"/>
              <a:stretch>
                <a:fillRect/>
              </a:stretch>
            </p:blipFill>
            <p:spPr>
              <a:xfrm>
                <a:off x="246060" y="2881633"/>
                <a:ext cx="8651880" cy="2179440"/>
              </a:xfrm>
              <a:prstGeom prst="rect">
                <a:avLst/>
              </a:prstGeom>
            </p:spPr>
          </p:pic>
        </mc:Fallback>
      </mc:AlternateContent>
    </p:spTree>
    <p:extLst>
      <p:ext uri="{BB962C8B-B14F-4D97-AF65-F5344CB8AC3E}">
        <p14:creationId xmlns:p14="http://schemas.microsoft.com/office/powerpoint/2010/main" val="301199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05752" y="209550"/>
            <a:ext cx="7847648" cy="461665"/>
          </a:xfrm>
          <a:prstGeom prst="rect">
            <a:avLst/>
          </a:prstGeom>
          <a:noFill/>
        </p:spPr>
        <p:txBody>
          <a:bodyPr wrap="square" rtlCol="0">
            <a:spAutoFit/>
          </a:bodyPr>
          <a:lstStyle/>
          <a:p>
            <a:r>
              <a:rPr lang="en-US" sz="2400" b="1" dirty="0"/>
              <a:t>Choice of features</a:t>
            </a:r>
          </a:p>
        </p:txBody>
      </p:sp>
      <p:sp>
        <p:nvSpPr>
          <p:cNvPr id="34" name="TextBox 33"/>
          <p:cNvSpPr txBox="1"/>
          <p:nvPr/>
        </p:nvSpPr>
        <p:spPr>
          <a:xfrm>
            <a:off x="1447800" y="1745218"/>
            <a:ext cx="1575412" cy="646331"/>
          </a:xfrm>
          <a:prstGeom prst="rect">
            <a:avLst/>
          </a:prstGeom>
          <a:noFill/>
        </p:spPr>
        <p:txBody>
          <a:bodyPr wrap="square" rtlCol="0">
            <a:spAutoFit/>
          </a:bodyPr>
          <a:lstStyle/>
          <a:p>
            <a:pPr algn="ctr"/>
            <a:r>
              <a:rPr lang="en-US" dirty="0"/>
              <a:t>Price</a:t>
            </a:r>
          </a:p>
          <a:p>
            <a:pPr algn="ctr"/>
            <a:r>
              <a:rPr lang="en-US" dirty="0"/>
              <a:t>(y)</a:t>
            </a:r>
          </a:p>
        </p:txBody>
      </p:sp>
      <p:sp>
        <p:nvSpPr>
          <p:cNvPr id="36" name="TextBox 35"/>
          <p:cNvSpPr txBox="1"/>
          <p:nvPr/>
        </p:nvSpPr>
        <p:spPr>
          <a:xfrm>
            <a:off x="4343294" y="3116818"/>
            <a:ext cx="838306" cy="369332"/>
          </a:xfrm>
          <a:prstGeom prst="rect">
            <a:avLst/>
          </a:prstGeom>
          <a:noFill/>
        </p:spPr>
        <p:txBody>
          <a:bodyPr wrap="none" rtlCol="0">
            <a:spAutoFit/>
          </a:bodyPr>
          <a:lstStyle/>
          <a:p>
            <a:r>
              <a:rPr lang="en-US" dirty="0"/>
              <a:t>Size (x)</a:t>
            </a:r>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748915" y="3767658"/>
            <a:ext cx="3630930" cy="274320"/>
          </a:xfrm>
          <a:prstGeom prst="rect">
            <a:avLst/>
          </a:prstGeom>
        </p:spPr>
      </p:pic>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667000" y="4285582"/>
            <a:ext cx="3794760" cy="304800"/>
          </a:xfrm>
          <a:prstGeom prst="rect">
            <a:avLst/>
          </a:prstGeom>
        </p:spPr>
      </p:pic>
      <p:graphicFrame>
        <p:nvGraphicFramePr>
          <p:cNvPr id="9" name="Chart 8"/>
          <p:cNvGraphicFramePr>
            <a:graphicFrameLocks/>
          </p:cNvGraphicFramePr>
          <p:nvPr>
            <p:extLst>
              <p:ext uri="{D42A27DB-BD31-4B8C-83A1-F6EECF244321}">
                <p14:modId xmlns:p14="http://schemas.microsoft.com/office/powerpoint/2010/main" val="495160604"/>
              </p:ext>
            </p:extLst>
          </p:nvPr>
        </p:nvGraphicFramePr>
        <p:xfrm>
          <a:off x="2514600" y="671215"/>
          <a:ext cx="4265295" cy="2544544"/>
        </p:xfrm>
        <a:graphic>
          <a:graphicData uri="http://schemas.openxmlformats.org/drawingml/2006/chart">
            <c:chart xmlns:c="http://schemas.openxmlformats.org/drawingml/2006/chart" xmlns:r="http://schemas.openxmlformats.org/officeDocument/2006/relationships" r:id="rId7"/>
          </a:graphicData>
        </a:graphic>
      </p:graphicFrame>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3165840" y="743760"/>
              <a:ext cx="4809600" cy="2082240"/>
            </p14:xfrm>
          </p:contentPart>
        </mc:Choice>
        <mc:Fallback xmlns="">
          <p:pic>
            <p:nvPicPr>
              <p:cNvPr id="4" name="Ink 3"/>
              <p:cNvPicPr/>
              <p:nvPr/>
            </p:nvPicPr>
            <p:blipFill>
              <a:blip r:embed="rId9"/>
              <a:stretch>
                <a:fillRect/>
              </a:stretch>
            </p:blipFill>
            <p:spPr>
              <a:xfrm>
                <a:off x="2178000" y="733680"/>
                <a:ext cx="6816240" cy="4025880"/>
              </a:xfrm>
              <a:prstGeom prst="rect">
                <a:avLst/>
              </a:prstGeom>
            </p:spPr>
          </p:pic>
        </mc:Fallback>
      </mc:AlternateContent>
    </p:spTree>
    <p:extLst>
      <p:ext uri="{BB962C8B-B14F-4D97-AF65-F5344CB8AC3E}">
        <p14:creationId xmlns:p14="http://schemas.microsoft.com/office/powerpoint/2010/main" val="303059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28600" y="666750"/>
            <a:ext cx="89154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a:solidFill>
                  <a:schemeClr val="tx1">
                    <a:lumMod val="75000"/>
                    <a:lumOff val="25000"/>
                  </a:schemeClr>
                </a:solidFill>
              </a:rPr>
              <a:t>Linear Regression with multiple variables</a:t>
            </a:r>
          </a:p>
        </p:txBody>
      </p:sp>
      <p:cxnSp>
        <p:nvCxnSpPr>
          <p:cNvPr id="6" name="Straight Connector 5"/>
          <p:cNvCxnSpPr>
            <a:cxnSpLocks/>
          </p:cNvCxnSpPr>
          <p:nvPr/>
        </p:nvCxnSpPr>
        <p:spPr>
          <a:xfrm>
            <a:off x="381000" y="2095500"/>
            <a:ext cx="8141545" cy="55028"/>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381000" y="2343150"/>
            <a:ext cx="4551788" cy="1676400"/>
          </a:xfrm>
        </p:spPr>
        <p:txBody>
          <a:bodyPr>
            <a:noAutofit/>
          </a:bodyPr>
          <a:lstStyle/>
          <a:p>
            <a:pPr algn="l"/>
            <a:r>
              <a:rPr lang="zh-CN" altLang="en-US" dirty="0">
                <a:solidFill>
                  <a:schemeClr val="tx1">
                    <a:lumMod val="75000"/>
                    <a:lumOff val="25000"/>
                  </a:schemeClr>
                </a:solidFill>
              </a:rPr>
              <a:t>正则方程</a:t>
            </a:r>
            <a:r>
              <a:rPr lang="en-US" dirty="0">
                <a:solidFill>
                  <a:schemeClr val="tx1">
                    <a:lumMod val="75000"/>
                    <a:lumOff val="25000"/>
                  </a:schemeClr>
                </a:solidFill>
              </a:rPr>
              <a:t/>
            </a:r>
            <a:br>
              <a:rPr lang="en-US" dirty="0">
                <a:solidFill>
                  <a:schemeClr val="tx1">
                    <a:lumMod val="75000"/>
                    <a:lumOff val="25000"/>
                  </a:schemeClr>
                </a:solidFill>
              </a:rPr>
            </a:br>
            <a:r>
              <a:rPr lang="en-US" dirty="0">
                <a:solidFill>
                  <a:schemeClr val="tx1">
                    <a:lumMod val="75000"/>
                    <a:lumOff val="25000"/>
                  </a:schemeClr>
                </a:solidFill>
              </a:rPr>
              <a:t>Normal equation</a:t>
            </a:r>
          </a:p>
        </p:txBody>
      </p:sp>
    </p:spTree>
    <p:extLst>
      <p:ext uri="{BB962C8B-B14F-4D97-AF65-F5344CB8AC3E}">
        <p14:creationId xmlns:p14="http://schemas.microsoft.com/office/powerpoint/2010/main" val="1042191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4963399" y="590550"/>
            <a:ext cx="0" cy="2357392"/>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787321" y="2719340"/>
            <a:ext cx="2654102"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022017" y="2843700"/>
            <a:ext cx="128016" cy="219456"/>
          </a:xfrm>
          <a:prstGeom prst="rect">
            <a:avLst/>
          </a:prstGeom>
        </p:spPr>
      </p:pic>
      <p:pic>
        <p:nvPicPr>
          <p:cNvPr id="18" name="Picture 1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718410" y="1007181"/>
            <a:ext cx="534924" cy="306324"/>
          </a:xfrm>
          <a:prstGeom prst="rect">
            <a:avLst/>
          </a:prstGeom>
        </p:spPr>
      </p:pic>
      <p:sp>
        <p:nvSpPr>
          <p:cNvPr id="20" name="TextBox 19"/>
          <p:cNvSpPr txBox="1"/>
          <p:nvPr/>
        </p:nvSpPr>
        <p:spPr>
          <a:xfrm>
            <a:off x="838200" y="1440931"/>
            <a:ext cx="4559796" cy="584775"/>
          </a:xfrm>
          <a:prstGeom prst="rect">
            <a:avLst/>
          </a:prstGeom>
          <a:noFill/>
        </p:spPr>
        <p:txBody>
          <a:bodyPr wrap="square" rtlCol="0">
            <a:spAutoFit/>
          </a:bodyPr>
          <a:lstStyle/>
          <a:p>
            <a:r>
              <a:rPr lang="en-US" sz="3200" dirty="0"/>
              <a:t>Gradient Descent</a:t>
            </a:r>
          </a:p>
        </p:txBody>
      </p:sp>
      <p:sp>
        <p:nvSpPr>
          <p:cNvPr id="21" name="TextBox 20"/>
          <p:cNvSpPr txBox="1"/>
          <p:nvPr/>
        </p:nvSpPr>
        <p:spPr>
          <a:xfrm>
            <a:off x="838200" y="3405140"/>
            <a:ext cx="7314247" cy="954107"/>
          </a:xfrm>
          <a:prstGeom prst="rect">
            <a:avLst/>
          </a:prstGeom>
          <a:noFill/>
        </p:spPr>
        <p:txBody>
          <a:bodyPr wrap="square" rtlCol="0">
            <a:spAutoFit/>
          </a:bodyPr>
          <a:lstStyle/>
          <a:p>
            <a:r>
              <a:rPr lang="zh-CN" altLang="en-US" sz="2800" dirty="0"/>
              <a:t>正则方程</a:t>
            </a:r>
            <a:r>
              <a:rPr lang="en-US" sz="2800" dirty="0"/>
              <a:t>: Method to solve for     Analytically</a:t>
            </a:r>
            <a:r>
              <a:rPr lang="zh-CN" altLang="en-US" sz="2800" b="1" dirty="0">
                <a:solidFill>
                  <a:srgbClr val="FF0000"/>
                </a:solidFill>
              </a:rPr>
              <a:t>解析</a:t>
            </a:r>
            <a:r>
              <a:rPr lang="zh-CN" altLang="en-US" sz="2800" dirty="0"/>
              <a:t>得到参数   的表达式 </a:t>
            </a:r>
            <a:r>
              <a:rPr lang="en-US" sz="2800" dirty="0"/>
              <a:t>.</a:t>
            </a:r>
          </a:p>
        </p:txBody>
      </p:sp>
      <p:pic>
        <p:nvPicPr>
          <p:cNvPr id="23" name="Picture 22"/>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5508695" y="3572728"/>
            <a:ext cx="149352" cy="256032"/>
          </a:xfrm>
          <a:prstGeom prst="rect">
            <a:avLst/>
          </a:prstGeom>
        </p:spPr>
      </p:pic>
      <p:sp>
        <p:nvSpPr>
          <p:cNvPr id="3" name="Freeform 2"/>
          <p:cNvSpPr/>
          <p:nvPr/>
        </p:nvSpPr>
        <p:spPr>
          <a:xfrm>
            <a:off x="5137487" y="1007182"/>
            <a:ext cx="1041121" cy="1391300"/>
          </a:xfrm>
          <a:custGeom>
            <a:avLst/>
            <a:gdLst>
              <a:gd name="connsiteX0" fmla="*/ 0 w 2667000"/>
              <a:gd name="connsiteY0" fmla="*/ 0 h 2076450"/>
              <a:gd name="connsiteX1" fmla="*/ 800100 w 2667000"/>
              <a:gd name="connsiteY1" fmla="*/ 1724025 h 2076450"/>
              <a:gd name="connsiteX2" fmla="*/ 2667000 w 2667000"/>
              <a:gd name="connsiteY2" fmla="*/ 2076450 h 2076450"/>
              <a:gd name="connsiteX0" fmla="*/ 0 w 1819275"/>
              <a:gd name="connsiteY0" fmla="*/ 0 h 2085975"/>
              <a:gd name="connsiteX1" fmla="*/ 800100 w 1819275"/>
              <a:gd name="connsiteY1" fmla="*/ 1724025 h 2085975"/>
              <a:gd name="connsiteX2" fmla="*/ 1819275 w 1819275"/>
              <a:gd name="connsiteY2" fmla="*/ 2085975 h 2085975"/>
              <a:gd name="connsiteX0" fmla="*/ 0 w 1819275"/>
              <a:gd name="connsiteY0" fmla="*/ 0 h 2085975"/>
              <a:gd name="connsiteX1" fmla="*/ 609600 w 1819275"/>
              <a:gd name="connsiteY1" fmla="*/ 1504950 h 2085975"/>
              <a:gd name="connsiteX2" fmla="*/ 1819275 w 1819275"/>
              <a:gd name="connsiteY2" fmla="*/ 2085975 h 2085975"/>
              <a:gd name="connsiteX0" fmla="*/ 0 w 1819275"/>
              <a:gd name="connsiteY0" fmla="*/ 0 h 2085975"/>
              <a:gd name="connsiteX1" fmla="*/ 609600 w 1819275"/>
              <a:gd name="connsiteY1" fmla="*/ 1504950 h 2085975"/>
              <a:gd name="connsiteX2" fmla="*/ 1819275 w 1819275"/>
              <a:gd name="connsiteY2" fmla="*/ 2085975 h 2085975"/>
              <a:gd name="connsiteX0" fmla="*/ 0 w 1819275"/>
              <a:gd name="connsiteY0" fmla="*/ 0 h 2087456"/>
              <a:gd name="connsiteX1" fmla="*/ 609600 w 1819275"/>
              <a:gd name="connsiteY1" fmla="*/ 1504950 h 2087456"/>
              <a:gd name="connsiteX2" fmla="*/ 1819275 w 1819275"/>
              <a:gd name="connsiteY2" fmla="*/ 2085975 h 2087456"/>
              <a:gd name="connsiteX0" fmla="*/ 0 w 1590675"/>
              <a:gd name="connsiteY0" fmla="*/ 0 h 2124809"/>
              <a:gd name="connsiteX1" fmla="*/ 381000 w 1590675"/>
              <a:gd name="connsiteY1" fmla="*/ 1543050 h 2124809"/>
              <a:gd name="connsiteX2" fmla="*/ 1590675 w 1590675"/>
              <a:gd name="connsiteY2" fmla="*/ 2124075 h 2124809"/>
              <a:gd name="connsiteX0" fmla="*/ 2321 w 1592996"/>
              <a:gd name="connsiteY0" fmla="*/ 0 h 2124809"/>
              <a:gd name="connsiteX1" fmla="*/ 383321 w 1592996"/>
              <a:gd name="connsiteY1" fmla="*/ 1543050 h 2124809"/>
              <a:gd name="connsiteX2" fmla="*/ 1592996 w 1592996"/>
              <a:gd name="connsiteY2" fmla="*/ 2124075 h 2124809"/>
              <a:gd name="connsiteX0" fmla="*/ 0 w 1590675"/>
              <a:gd name="connsiteY0" fmla="*/ 0 h 2124809"/>
              <a:gd name="connsiteX1" fmla="*/ 381000 w 1590675"/>
              <a:gd name="connsiteY1" fmla="*/ 1543050 h 2124809"/>
              <a:gd name="connsiteX2" fmla="*/ 1590675 w 1590675"/>
              <a:gd name="connsiteY2" fmla="*/ 2124075 h 2124809"/>
              <a:gd name="connsiteX0" fmla="*/ 0 w 1590675"/>
              <a:gd name="connsiteY0" fmla="*/ 0 h 2124675"/>
              <a:gd name="connsiteX1" fmla="*/ 468316 w 1590675"/>
              <a:gd name="connsiteY1" fmla="*/ 1484839 h 2124675"/>
              <a:gd name="connsiteX2" fmla="*/ 1590675 w 1590675"/>
              <a:gd name="connsiteY2" fmla="*/ 2124075 h 2124675"/>
              <a:gd name="connsiteX0" fmla="*/ 0 w 1590675"/>
              <a:gd name="connsiteY0" fmla="*/ 0 h 2125697"/>
              <a:gd name="connsiteX1" fmla="*/ 555633 w 1590675"/>
              <a:gd name="connsiteY1" fmla="*/ 1688578 h 2125697"/>
              <a:gd name="connsiteX2" fmla="*/ 1590675 w 1590675"/>
              <a:gd name="connsiteY2" fmla="*/ 2124075 h 2125697"/>
            </a:gdLst>
            <a:ahLst/>
            <a:cxnLst>
              <a:cxn ang="0">
                <a:pos x="connsiteX0" y="connsiteY0"/>
              </a:cxn>
              <a:cxn ang="0">
                <a:pos x="connsiteX1" y="connsiteY1"/>
              </a:cxn>
              <a:cxn ang="0">
                <a:pos x="connsiteX2" y="connsiteY2"/>
              </a:cxn>
            </a:cxnLst>
            <a:rect l="l" t="t" r="r" b="b"/>
            <a:pathLst>
              <a:path w="1590675" h="2125697">
                <a:moveTo>
                  <a:pt x="0" y="0"/>
                </a:moveTo>
                <a:cubicBezTo>
                  <a:pt x="25400" y="917575"/>
                  <a:pt x="290521" y="1334566"/>
                  <a:pt x="555633" y="1688578"/>
                </a:cubicBezTo>
                <a:cubicBezTo>
                  <a:pt x="820745" y="2042590"/>
                  <a:pt x="1250950" y="2139950"/>
                  <a:pt x="1590675" y="21240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H="1">
            <a:off x="6111933" y="1006891"/>
            <a:ext cx="1041121" cy="1391300"/>
          </a:xfrm>
          <a:custGeom>
            <a:avLst/>
            <a:gdLst>
              <a:gd name="connsiteX0" fmla="*/ 0 w 2667000"/>
              <a:gd name="connsiteY0" fmla="*/ 0 h 2076450"/>
              <a:gd name="connsiteX1" fmla="*/ 800100 w 2667000"/>
              <a:gd name="connsiteY1" fmla="*/ 1724025 h 2076450"/>
              <a:gd name="connsiteX2" fmla="*/ 2667000 w 2667000"/>
              <a:gd name="connsiteY2" fmla="*/ 2076450 h 2076450"/>
              <a:gd name="connsiteX0" fmla="*/ 0 w 1819275"/>
              <a:gd name="connsiteY0" fmla="*/ 0 h 2085975"/>
              <a:gd name="connsiteX1" fmla="*/ 800100 w 1819275"/>
              <a:gd name="connsiteY1" fmla="*/ 1724025 h 2085975"/>
              <a:gd name="connsiteX2" fmla="*/ 1819275 w 1819275"/>
              <a:gd name="connsiteY2" fmla="*/ 2085975 h 2085975"/>
              <a:gd name="connsiteX0" fmla="*/ 0 w 1819275"/>
              <a:gd name="connsiteY0" fmla="*/ 0 h 2085975"/>
              <a:gd name="connsiteX1" fmla="*/ 609600 w 1819275"/>
              <a:gd name="connsiteY1" fmla="*/ 1504950 h 2085975"/>
              <a:gd name="connsiteX2" fmla="*/ 1819275 w 1819275"/>
              <a:gd name="connsiteY2" fmla="*/ 2085975 h 2085975"/>
              <a:gd name="connsiteX0" fmla="*/ 0 w 1819275"/>
              <a:gd name="connsiteY0" fmla="*/ 0 h 2085975"/>
              <a:gd name="connsiteX1" fmla="*/ 609600 w 1819275"/>
              <a:gd name="connsiteY1" fmla="*/ 1504950 h 2085975"/>
              <a:gd name="connsiteX2" fmla="*/ 1819275 w 1819275"/>
              <a:gd name="connsiteY2" fmla="*/ 2085975 h 2085975"/>
              <a:gd name="connsiteX0" fmla="*/ 0 w 1819275"/>
              <a:gd name="connsiteY0" fmla="*/ 0 h 2087456"/>
              <a:gd name="connsiteX1" fmla="*/ 609600 w 1819275"/>
              <a:gd name="connsiteY1" fmla="*/ 1504950 h 2087456"/>
              <a:gd name="connsiteX2" fmla="*/ 1819275 w 1819275"/>
              <a:gd name="connsiteY2" fmla="*/ 2085975 h 2087456"/>
              <a:gd name="connsiteX0" fmla="*/ 0 w 1590675"/>
              <a:gd name="connsiteY0" fmla="*/ 0 h 2124809"/>
              <a:gd name="connsiteX1" fmla="*/ 381000 w 1590675"/>
              <a:gd name="connsiteY1" fmla="*/ 1543050 h 2124809"/>
              <a:gd name="connsiteX2" fmla="*/ 1590675 w 1590675"/>
              <a:gd name="connsiteY2" fmla="*/ 2124075 h 2124809"/>
              <a:gd name="connsiteX0" fmla="*/ 2321 w 1592996"/>
              <a:gd name="connsiteY0" fmla="*/ 0 h 2124809"/>
              <a:gd name="connsiteX1" fmla="*/ 383321 w 1592996"/>
              <a:gd name="connsiteY1" fmla="*/ 1543050 h 2124809"/>
              <a:gd name="connsiteX2" fmla="*/ 1592996 w 1592996"/>
              <a:gd name="connsiteY2" fmla="*/ 2124075 h 2124809"/>
              <a:gd name="connsiteX0" fmla="*/ 0 w 1590675"/>
              <a:gd name="connsiteY0" fmla="*/ 0 h 2124809"/>
              <a:gd name="connsiteX1" fmla="*/ 381000 w 1590675"/>
              <a:gd name="connsiteY1" fmla="*/ 1543050 h 2124809"/>
              <a:gd name="connsiteX2" fmla="*/ 1590675 w 1590675"/>
              <a:gd name="connsiteY2" fmla="*/ 2124075 h 2124809"/>
              <a:gd name="connsiteX0" fmla="*/ 0 w 1590675"/>
              <a:gd name="connsiteY0" fmla="*/ 0 h 2124675"/>
              <a:gd name="connsiteX1" fmla="*/ 468316 w 1590675"/>
              <a:gd name="connsiteY1" fmla="*/ 1484839 h 2124675"/>
              <a:gd name="connsiteX2" fmla="*/ 1590675 w 1590675"/>
              <a:gd name="connsiteY2" fmla="*/ 2124075 h 2124675"/>
              <a:gd name="connsiteX0" fmla="*/ 0 w 1590675"/>
              <a:gd name="connsiteY0" fmla="*/ 0 h 2125697"/>
              <a:gd name="connsiteX1" fmla="*/ 555633 w 1590675"/>
              <a:gd name="connsiteY1" fmla="*/ 1688578 h 2125697"/>
              <a:gd name="connsiteX2" fmla="*/ 1590675 w 1590675"/>
              <a:gd name="connsiteY2" fmla="*/ 2124075 h 2125697"/>
            </a:gdLst>
            <a:ahLst/>
            <a:cxnLst>
              <a:cxn ang="0">
                <a:pos x="connsiteX0" y="connsiteY0"/>
              </a:cxn>
              <a:cxn ang="0">
                <a:pos x="connsiteX1" y="connsiteY1"/>
              </a:cxn>
              <a:cxn ang="0">
                <a:pos x="connsiteX2" y="connsiteY2"/>
              </a:cxn>
            </a:cxnLst>
            <a:rect l="l" t="t" r="r" b="b"/>
            <a:pathLst>
              <a:path w="1590675" h="2125697">
                <a:moveTo>
                  <a:pt x="0" y="0"/>
                </a:moveTo>
                <a:cubicBezTo>
                  <a:pt x="25400" y="917575"/>
                  <a:pt x="290521" y="1334566"/>
                  <a:pt x="555633" y="1688578"/>
                </a:cubicBezTo>
                <a:cubicBezTo>
                  <a:pt x="820745" y="2042590"/>
                  <a:pt x="1250950" y="2139950"/>
                  <a:pt x="1590675" y="21240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5080680" y="1173240"/>
              <a:ext cx="3108960" cy="2739960"/>
            </p14:xfrm>
          </p:contentPart>
        </mc:Choice>
        <mc:Fallback xmlns="">
          <p:pic>
            <p:nvPicPr>
              <p:cNvPr id="2" name="Ink 1"/>
              <p:cNvPicPr/>
              <p:nvPr/>
            </p:nvPicPr>
            <p:blipFill>
              <a:blip r:embed="rId9"/>
              <a:stretch>
                <a:fillRect/>
              </a:stretch>
            </p:blipFill>
            <p:spPr>
              <a:xfrm>
                <a:off x="965880" y="1163520"/>
                <a:ext cx="7227360" cy="3235680"/>
              </a:xfrm>
              <a:prstGeom prst="rect">
                <a:avLst/>
              </a:prstGeom>
            </p:spPr>
          </p:pic>
        </mc:Fallback>
      </mc:AlternateContent>
      <p:pic>
        <p:nvPicPr>
          <p:cNvPr id="12" name="Picture 22">
            <a:extLst>
              <a:ext uri="{FF2B5EF4-FFF2-40B4-BE49-F238E27FC236}">
                <a16:creationId xmlns:a16="http://schemas.microsoft.com/office/drawing/2014/main" id="{3436E5E8-0A95-4794-BBA1-3B225BAB7AAF}"/>
              </a:ext>
            </a:extLst>
          </p:cNvPr>
          <p:cNvPicPr>
            <a:picLocks noChangeAspect="1"/>
          </p:cNvPicPr>
          <p:nvPr>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a:xfrm>
            <a:off x="2819400" y="3925214"/>
            <a:ext cx="149352" cy="256032"/>
          </a:xfrm>
          <a:prstGeom prst="rect">
            <a:avLst/>
          </a:prstGeom>
        </p:spPr>
      </p:pic>
    </p:spTree>
    <p:extLst>
      <p:ext uri="{BB962C8B-B14F-4D97-AF65-F5344CB8AC3E}">
        <p14:creationId xmlns:p14="http://schemas.microsoft.com/office/powerpoint/2010/main" val="347837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0999" y="361950"/>
            <a:ext cx="7314247" cy="461665"/>
          </a:xfrm>
          <a:prstGeom prst="rect">
            <a:avLst/>
          </a:prstGeom>
          <a:noFill/>
        </p:spPr>
        <p:txBody>
          <a:bodyPr wrap="square" rtlCol="0">
            <a:spAutoFit/>
          </a:bodyPr>
          <a:lstStyle/>
          <a:p>
            <a:r>
              <a:rPr lang="en-US" sz="2400" dirty="0"/>
              <a:t>Intuition: If 1D</a:t>
            </a:r>
          </a:p>
        </p:txBody>
      </p:sp>
      <p:sp>
        <p:nvSpPr>
          <p:cNvPr id="4" name="Rectangle 3"/>
          <p:cNvSpPr/>
          <p:nvPr/>
        </p:nvSpPr>
        <p:spPr>
          <a:xfrm>
            <a:off x="304800" y="4481800"/>
            <a:ext cx="2057400" cy="528350"/>
          </a:xfrm>
          <a:prstGeom prst="rect">
            <a:avLst/>
          </a:prstGeom>
        </p:spPr>
        <p:txBody>
          <a:bodyPr wrap="square">
            <a:spAutoFit/>
          </a:bodyPr>
          <a:lstStyle/>
          <a:p>
            <a:pPr>
              <a:lnSpc>
                <a:spcPts val="3360"/>
              </a:lnSpc>
            </a:pPr>
            <a:r>
              <a:rPr lang="en-US" sz="2400" dirty="0"/>
              <a:t>Solve for </a:t>
            </a:r>
          </a:p>
        </p:txBody>
      </p:sp>
      <p:pic>
        <p:nvPicPr>
          <p:cNvPr id="21" name="Picture 20"/>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362200" y="454948"/>
            <a:ext cx="918972" cy="306324"/>
          </a:xfrm>
          <a:prstGeom prst="rect">
            <a:avLst/>
          </a:prstGeom>
        </p:spPr>
      </p:pic>
      <p:pic>
        <p:nvPicPr>
          <p:cNvPr id="20" name="Picture 19"/>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914400" y="929209"/>
            <a:ext cx="2574036" cy="329184"/>
          </a:xfrm>
          <a:prstGeom prst="rect">
            <a:avLst/>
          </a:prstGeom>
        </p:spPr>
      </p:pic>
      <p:cxnSp>
        <p:nvCxnSpPr>
          <p:cNvPr id="14" name="Straight Connector 13"/>
          <p:cNvCxnSpPr/>
          <p:nvPr/>
        </p:nvCxnSpPr>
        <p:spPr>
          <a:xfrm flipV="1">
            <a:off x="6011011" y="482104"/>
            <a:ext cx="0" cy="1727136"/>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67400" y="2041755"/>
            <a:ext cx="2164713"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74431" y="2132867"/>
            <a:ext cx="104411" cy="160784"/>
          </a:xfrm>
          <a:prstGeom prst="rect">
            <a:avLst/>
          </a:prstGeom>
        </p:spPr>
      </p:pic>
      <p:pic>
        <p:nvPicPr>
          <p:cNvPr id="18" name="Picture 17"/>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7813968" y="869374"/>
            <a:ext cx="436290" cy="224427"/>
          </a:xfrm>
          <a:prstGeom prst="rect">
            <a:avLst/>
          </a:prstGeom>
        </p:spPr>
      </p:pic>
      <p:cxnSp>
        <p:nvCxnSpPr>
          <p:cNvPr id="23" name="Straight Connector 22"/>
          <p:cNvCxnSpPr/>
          <p:nvPr/>
        </p:nvCxnSpPr>
        <p:spPr>
          <a:xfrm>
            <a:off x="381000" y="2876550"/>
            <a:ext cx="8305800" cy="0"/>
          </a:xfrm>
          <a:prstGeom prst="line">
            <a:avLst/>
          </a:prstGeom>
        </p:spPr>
        <p:style>
          <a:lnRef idx="1">
            <a:schemeClr val="dk1"/>
          </a:lnRef>
          <a:fillRef idx="0">
            <a:schemeClr val="dk1"/>
          </a:fillRef>
          <a:effectRef idx="0">
            <a:schemeClr val="dk1"/>
          </a:effectRef>
          <a:fontRef idx="minor">
            <a:schemeClr val="tx1"/>
          </a:fontRef>
        </p:style>
      </p:cxnSp>
      <p:pic>
        <p:nvPicPr>
          <p:cNvPr id="25" name="Picture 24"/>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57200" y="3238881"/>
            <a:ext cx="1170432" cy="267462"/>
          </a:xfrm>
          <a:prstGeom prst="rect">
            <a:avLst/>
          </a:prstGeom>
        </p:spPr>
      </p:pic>
      <p:pic>
        <p:nvPicPr>
          <p:cNvPr id="31" name="Picture 30"/>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2438400" y="3001385"/>
            <a:ext cx="5719572" cy="832104"/>
          </a:xfrm>
          <a:prstGeom prst="rect">
            <a:avLst/>
          </a:prstGeom>
        </p:spPr>
      </p:pic>
      <p:pic>
        <p:nvPicPr>
          <p:cNvPr id="6" name="Picture 5"/>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1042416" y="3947587"/>
            <a:ext cx="2299716" cy="436626"/>
          </a:xfrm>
          <a:prstGeom prst="rect">
            <a:avLst/>
          </a:prstGeom>
        </p:spPr>
      </p:pic>
      <p:sp>
        <p:nvSpPr>
          <p:cNvPr id="33" name="Rectangle 32"/>
          <p:cNvSpPr/>
          <p:nvPr/>
        </p:nvSpPr>
        <p:spPr>
          <a:xfrm>
            <a:off x="3679751" y="3833489"/>
            <a:ext cx="3336036" cy="500586"/>
          </a:xfrm>
          <a:prstGeom prst="rect">
            <a:avLst/>
          </a:prstGeom>
        </p:spPr>
        <p:txBody>
          <a:bodyPr wrap="square">
            <a:spAutoFit/>
          </a:bodyPr>
          <a:lstStyle/>
          <a:p>
            <a:pPr>
              <a:lnSpc>
                <a:spcPts val="3360"/>
              </a:lnSpc>
            </a:pPr>
            <a:r>
              <a:rPr lang="en-US" sz="2400" dirty="0"/>
              <a:t>(for every   )</a:t>
            </a:r>
          </a:p>
        </p:txBody>
      </p:sp>
      <p:pic>
        <p:nvPicPr>
          <p:cNvPr id="35" name="Picture 3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5038165" y="4012135"/>
            <a:ext cx="125730" cy="262890"/>
          </a:xfrm>
          <a:prstGeom prst="rect">
            <a:avLst/>
          </a:prstGeom>
        </p:spPr>
      </p:pic>
      <p:pic>
        <p:nvPicPr>
          <p:cNvPr id="37" name="Picture 36"/>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618869" y="4634567"/>
            <a:ext cx="1639062" cy="276606"/>
          </a:xfrm>
          <a:prstGeom prst="rect">
            <a:avLst/>
          </a:prstGeom>
        </p:spPr>
      </p:pic>
      <p:grpSp>
        <p:nvGrpSpPr>
          <p:cNvPr id="2" name="Group 1"/>
          <p:cNvGrpSpPr/>
          <p:nvPr/>
        </p:nvGrpSpPr>
        <p:grpSpPr>
          <a:xfrm>
            <a:off x="6172200" y="833140"/>
            <a:ext cx="1524880" cy="1052810"/>
            <a:chOff x="5137487" y="1006891"/>
            <a:chExt cx="2015567" cy="1391591"/>
          </a:xfrm>
        </p:grpSpPr>
        <p:sp>
          <p:nvSpPr>
            <p:cNvPr id="22" name="Freeform 21"/>
            <p:cNvSpPr/>
            <p:nvPr/>
          </p:nvSpPr>
          <p:spPr>
            <a:xfrm>
              <a:off x="5137487" y="1007182"/>
              <a:ext cx="1041121" cy="1391300"/>
            </a:xfrm>
            <a:custGeom>
              <a:avLst/>
              <a:gdLst>
                <a:gd name="connsiteX0" fmla="*/ 0 w 2667000"/>
                <a:gd name="connsiteY0" fmla="*/ 0 h 2076450"/>
                <a:gd name="connsiteX1" fmla="*/ 800100 w 2667000"/>
                <a:gd name="connsiteY1" fmla="*/ 1724025 h 2076450"/>
                <a:gd name="connsiteX2" fmla="*/ 2667000 w 2667000"/>
                <a:gd name="connsiteY2" fmla="*/ 2076450 h 2076450"/>
                <a:gd name="connsiteX0" fmla="*/ 0 w 1819275"/>
                <a:gd name="connsiteY0" fmla="*/ 0 h 2085975"/>
                <a:gd name="connsiteX1" fmla="*/ 800100 w 1819275"/>
                <a:gd name="connsiteY1" fmla="*/ 1724025 h 2085975"/>
                <a:gd name="connsiteX2" fmla="*/ 1819275 w 1819275"/>
                <a:gd name="connsiteY2" fmla="*/ 2085975 h 2085975"/>
                <a:gd name="connsiteX0" fmla="*/ 0 w 1819275"/>
                <a:gd name="connsiteY0" fmla="*/ 0 h 2085975"/>
                <a:gd name="connsiteX1" fmla="*/ 609600 w 1819275"/>
                <a:gd name="connsiteY1" fmla="*/ 1504950 h 2085975"/>
                <a:gd name="connsiteX2" fmla="*/ 1819275 w 1819275"/>
                <a:gd name="connsiteY2" fmla="*/ 2085975 h 2085975"/>
                <a:gd name="connsiteX0" fmla="*/ 0 w 1819275"/>
                <a:gd name="connsiteY0" fmla="*/ 0 h 2085975"/>
                <a:gd name="connsiteX1" fmla="*/ 609600 w 1819275"/>
                <a:gd name="connsiteY1" fmla="*/ 1504950 h 2085975"/>
                <a:gd name="connsiteX2" fmla="*/ 1819275 w 1819275"/>
                <a:gd name="connsiteY2" fmla="*/ 2085975 h 2085975"/>
                <a:gd name="connsiteX0" fmla="*/ 0 w 1819275"/>
                <a:gd name="connsiteY0" fmla="*/ 0 h 2087456"/>
                <a:gd name="connsiteX1" fmla="*/ 609600 w 1819275"/>
                <a:gd name="connsiteY1" fmla="*/ 1504950 h 2087456"/>
                <a:gd name="connsiteX2" fmla="*/ 1819275 w 1819275"/>
                <a:gd name="connsiteY2" fmla="*/ 2085975 h 2087456"/>
                <a:gd name="connsiteX0" fmla="*/ 0 w 1590675"/>
                <a:gd name="connsiteY0" fmla="*/ 0 h 2124809"/>
                <a:gd name="connsiteX1" fmla="*/ 381000 w 1590675"/>
                <a:gd name="connsiteY1" fmla="*/ 1543050 h 2124809"/>
                <a:gd name="connsiteX2" fmla="*/ 1590675 w 1590675"/>
                <a:gd name="connsiteY2" fmla="*/ 2124075 h 2124809"/>
                <a:gd name="connsiteX0" fmla="*/ 2321 w 1592996"/>
                <a:gd name="connsiteY0" fmla="*/ 0 h 2124809"/>
                <a:gd name="connsiteX1" fmla="*/ 383321 w 1592996"/>
                <a:gd name="connsiteY1" fmla="*/ 1543050 h 2124809"/>
                <a:gd name="connsiteX2" fmla="*/ 1592996 w 1592996"/>
                <a:gd name="connsiteY2" fmla="*/ 2124075 h 2124809"/>
                <a:gd name="connsiteX0" fmla="*/ 0 w 1590675"/>
                <a:gd name="connsiteY0" fmla="*/ 0 h 2124809"/>
                <a:gd name="connsiteX1" fmla="*/ 381000 w 1590675"/>
                <a:gd name="connsiteY1" fmla="*/ 1543050 h 2124809"/>
                <a:gd name="connsiteX2" fmla="*/ 1590675 w 1590675"/>
                <a:gd name="connsiteY2" fmla="*/ 2124075 h 2124809"/>
                <a:gd name="connsiteX0" fmla="*/ 0 w 1590675"/>
                <a:gd name="connsiteY0" fmla="*/ 0 h 2124675"/>
                <a:gd name="connsiteX1" fmla="*/ 468316 w 1590675"/>
                <a:gd name="connsiteY1" fmla="*/ 1484839 h 2124675"/>
                <a:gd name="connsiteX2" fmla="*/ 1590675 w 1590675"/>
                <a:gd name="connsiteY2" fmla="*/ 2124075 h 2124675"/>
                <a:gd name="connsiteX0" fmla="*/ 0 w 1590675"/>
                <a:gd name="connsiteY0" fmla="*/ 0 h 2125697"/>
                <a:gd name="connsiteX1" fmla="*/ 555633 w 1590675"/>
                <a:gd name="connsiteY1" fmla="*/ 1688578 h 2125697"/>
                <a:gd name="connsiteX2" fmla="*/ 1590675 w 1590675"/>
                <a:gd name="connsiteY2" fmla="*/ 2124075 h 2125697"/>
              </a:gdLst>
              <a:ahLst/>
              <a:cxnLst>
                <a:cxn ang="0">
                  <a:pos x="connsiteX0" y="connsiteY0"/>
                </a:cxn>
                <a:cxn ang="0">
                  <a:pos x="connsiteX1" y="connsiteY1"/>
                </a:cxn>
                <a:cxn ang="0">
                  <a:pos x="connsiteX2" y="connsiteY2"/>
                </a:cxn>
              </a:cxnLst>
              <a:rect l="l" t="t" r="r" b="b"/>
              <a:pathLst>
                <a:path w="1590675" h="2125697">
                  <a:moveTo>
                    <a:pt x="0" y="0"/>
                  </a:moveTo>
                  <a:cubicBezTo>
                    <a:pt x="25400" y="917575"/>
                    <a:pt x="290521" y="1334566"/>
                    <a:pt x="555633" y="1688578"/>
                  </a:cubicBezTo>
                  <a:cubicBezTo>
                    <a:pt x="820745" y="2042590"/>
                    <a:pt x="1250950" y="2139950"/>
                    <a:pt x="1590675" y="21240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flipH="1">
              <a:off x="6111933" y="1006891"/>
              <a:ext cx="1041121" cy="1391300"/>
            </a:xfrm>
            <a:custGeom>
              <a:avLst/>
              <a:gdLst>
                <a:gd name="connsiteX0" fmla="*/ 0 w 2667000"/>
                <a:gd name="connsiteY0" fmla="*/ 0 h 2076450"/>
                <a:gd name="connsiteX1" fmla="*/ 800100 w 2667000"/>
                <a:gd name="connsiteY1" fmla="*/ 1724025 h 2076450"/>
                <a:gd name="connsiteX2" fmla="*/ 2667000 w 2667000"/>
                <a:gd name="connsiteY2" fmla="*/ 2076450 h 2076450"/>
                <a:gd name="connsiteX0" fmla="*/ 0 w 1819275"/>
                <a:gd name="connsiteY0" fmla="*/ 0 h 2085975"/>
                <a:gd name="connsiteX1" fmla="*/ 800100 w 1819275"/>
                <a:gd name="connsiteY1" fmla="*/ 1724025 h 2085975"/>
                <a:gd name="connsiteX2" fmla="*/ 1819275 w 1819275"/>
                <a:gd name="connsiteY2" fmla="*/ 2085975 h 2085975"/>
                <a:gd name="connsiteX0" fmla="*/ 0 w 1819275"/>
                <a:gd name="connsiteY0" fmla="*/ 0 h 2085975"/>
                <a:gd name="connsiteX1" fmla="*/ 609600 w 1819275"/>
                <a:gd name="connsiteY1" fmla="*/ 1504950 h 2085975"/>
                <a:gd name="connsiteX2" fmla="*/ 1819275 w 1819275"/>
                <a:gd name="connsiteY2" fmla="*/ 2085975 h 2085975"/>
                <a:gd name="connsiteX0" fmla="*/ 0 w 1819275"/>
                <a:gd name="connsiteY0" fmla="*/ 0 h 2085975"/>
                <a:gd name="connsiteX1" fmla="*/ 609600 w 1819275"/>
                <a:gd name="connsiteY1" fmla="*/ 1504950 h 2085975"/>
                <a:gd name="connsiteX2" fmla="*/ 1819275 w 1819275"/>
                <a:gd name="connsiteY2" fmla="*/ 2085975 h 2085975"/>
                <a:gd name="connsiteX0" fmla="*/ 0 w 1819275"/>
                <a:gd name="connsiteY0" fmla="*/ 0 h 2087456"/>
                <a:gd name="connsiteX1" fmla="*/ 609600 w 1819275"/>
                <a:gd name="connsiteY1" fmla="*/ 1504950 h 2087456"/>
                <a:gd name="connsiteX2" fmla="*/ 1819275 w 1819275"/>
                <a:gd name="connsiteY2" fmla="*/ 2085975 h 2087456"/>
                <a:gd name="connsiteX0" fmla="*/ 0 w 1590675"/>
                <a:gd name="connsiteY0" fmla="*/ 0 h 2124809"/>
                <a:gd name="connsiteX1" fmla="*/ 381000 w 1590675"/>
                <a:gd name="connsiteY1" fmla="*/ 1543050 h 2124809"/>
                <a:gd name="connsiteX2" fmla="*/ 1590675 w 1590675"/>
                <a:gd name="connsiteY2" fmla="*/ 2124075 h 2124809"/>
                <a:gd name="connsiteX0" fmla="*/ 2321 w 1592996"/>
                <a:gd name="connsiteY0" fmla="*/ 0 h 2124809"/>
                <a:gd name="connsiteX1" fmla="*/ 383321 w 1592996"/>
                <a:gd name="connsiteY1" fmla="*/ 1543050 h 2124809"/>
                <a:gd name="connsiteX2" fmla="*/ 1592996 w 1592996"/>
                <a:gd name="connsiteY2" fmla="*/ 2124075 h 2124809"/>
                <a:gd name="connsiteX0" fmla="*/ 0 w 1590675"/>
                <a:gd name="connsiteY0" fmla="*/ 0 h 2124809"/>
                <a:gd name="connsiteX1" fmla="*/ 381000 w 1590675"/>
                <a:gd name="connsiteY1" fmla="*/ 1543050 h 2124809"/>
                <a:gd name="connsiteX2" fmla="*/ 1590675 w 1590675"/>
                <a:gd name="connsiteY2" fmla="*/ 2124075 h 2124809"/>
                <a:gd name="connsiteX0" fmla="*/ 0 w 1590675"/>
                <a:gd name="connsiteY0" fmla="*/ 0 h 2124675"/>
                <a:gd name="connsiteX1" fmla="*/ 468316 w 1590675"/>
                <a:gd name="connsiteY1" fmla="*/ 1484839 h 2124675"/>
                <a:gd name="connsiteX2" fmla="*/ 1590675 w 1590675"/>
                <a:gd name="connsiteY2" fmla="*/ 2124075 h 2124675"/>
                <a:gd name="connsiteX0" fmla="*/ 0 w 1590675"/>
                <a:gd name="connsiteY0" fmla="*/ 0 h 2125697"/>
                <a:gd name="connsiteX1" fmla="*/ 555633 w 1590675"/>
                <a:gd name="connsiteY1" fmla="*/ 1688578 h 2125697"/>
                <a:gd name="connsiteX2" fmla="*/ 1590675 w 1590675"/>
                <a:gd name="connsiteY2" fmla="*/ 2124075 h 2125697"/>
              </a:gdLst>
              <a:ahLst/>
              <a:cxnLst>
                <a:cxn ang="0">
                  <a:pos x="connsiteX0" y="connsiteY0"/>
                </a:cxn>
                <a:cxn ang="0">
                  <a:pos x="connsiteX1" y="connsiteY1"/>
                </a:cxn>
                <a:cxn ang="0">
                  <a:pos x="connsiteX2" y="connsiteY2"/>
                </a:cxn>
              </a:cxnLst>
              <a:rect l="l" t="t" r="r" b="b"/>
              <a:pathLst>
                <a:path w="1590675" h="2125697">
                  <a:moveTo>
                    <a:pt x="0" y="0"/>
                  </a:moveTo>
                  <a:cubicBezTo>
                    <a:pt x="25400" y="917575"/>
                    <a:pt x="290521" y="1334566"/>
                    <a:pt x="555633" y="1688578"/>
                  </a:cubicBezTo>
                  <a:cubicBezTo>
                    <a:pt x="820745" y="2042590"/>
                    <a:pt x="1250950" y="2139950"/>
                    <a:pt x="1590675" y="21240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p14="http://schemas.microsoft.com/office/powerpoint/2010/main">
        <mc:Choice Requires="p14">
          <p:contentPart p14:bwMode="auto" r:id="rId21">
            <p14:nvContentPartPr>
              <p14:cNvPr id="5" name="Ink 4"/>
              <p14:cNvContentPartPr/>
              <p14:nvPr/>
            </p14:nvContentPartPr>
            <p14:xfrm>
              <a:off x="928800" y="1401840"/>
              <a:ext cx="6110640" cy="1016640"/>
            </p14:xfrm>
          </p:contentPart>
        </mc:Choice>
        <mc:Fallback xmlns="">
          <p:pic>
            <p:nvPicPr>
              <p:cNvPr id="5" name="Ink 4"/>
              <p:cNvPicPr/>
              <p:nvPr/>
            </p:nvPicPr>
            <p:blipFill>
              <a:blip r:embed="rId22"/>
              <a:stretch>
                <a:fillRect/>
              </a:stretch>
            </p:blipFill>
            <p:spPr>
              <a:xfrm>
                <a:off x="469080" y="740880"/>
                <a:ext cx="6581880" cy="1686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 name="Ink 6"/>
              <p14:cNvContentPartPr/>
              <p14:nvPr/>
            </p14:nvContentPartPr>
            <p14:xfrm>
              <a:off x="7524720" y="3877200"/>
              <a:ext cx="7560" cy="360"/>
            </p14:xfrm>
          </p:contentPart>
        </mc:Choice>
        <mc:Fallback xmlns="">
          <p:pic>
            <p:nvPicPr>
              <p:cNvPr id="7" name="Ink 6"/>
              <p:cNvPicPr/>
              <p:nvPr/>
            </p:nvPicPr>
            <p:blipFill>
              <a:blip r:embed="rId24"/>
              <a:stretch>
                <a:fillRect/>
              </a:stretch>
            </p:blipFill>
            <p:spPr>
              <a:xfrm>
                <a:off x="441360" y="3584160"/>
                <a:ext cx="7679520" cy="1462680"/>
              </a:xfrm>
              <a:prstGeom prst="rect">
                <a:avLst/>
              </a:prstGeom>
            </p:spPr>
          </p:pic>
        </mc:Fallback>
      </mc:AlternateContent>
    </p:spTree>
    <p:extLst>
      <p:ext uri="{BB962C8B-B14F-4D97-AF65-F5344CB8AC3E}">
        <p14:creationId xmlns:p14="http://schemas.microsoft.com/office/powerpoint/2010/main" val="290937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62942594"/>
              </p:ext>
            </p:extLst>
          </p:nvPr>
        </p:nvGraphicFramePr>
        <p:xfrm>
          <a:off x="679449" y="895350"/>
          <a:ext cx="7543798" cy="1927860"/>
        </p:xfrm>
        <a:graphic>
          <a:graphicData uri="http://schemas.openxmlformats.org/drawingml/2006/table">
            <a:tbl>
              <a:tblPr>
                <a:tableStyleId>{2D5ABB26-0587-4C30-8999-92F81FD0307C}</a:tableStyleId>
              </a:tblPr>
              <a:tblGrid>
                <a:gridCol w="1142999">
                  <a:extLst>
                    <a:ext uri="{9D8B030D-6E8A-4147-A177-3AD203B41FA5}">
                      <a16:colId xmlns:a16="http://schemas.microsoft.com/office/drawing/2014/main" val="20000"/>
                    </a:ext>
                  </a:extLst>
                </a:gridCol>
                <a:gridCol w="1142999">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gridCol w="1524000">
                  <a:extLst>
                    <a:ext uri="{9D8B030D-6E8A-4147-A177-3AD203B41FA5}">
                      <a16:colId xmlns:a16="http://schemas.microsoft.com/office/drawing/2014/main" val="20005"/>
                    </a:ext>
                  </a:extLst>
                </a:gridCol>
              </a:tblGrid>
              <a:tr h="646946">
                <a:tc>
                  <a:txBody>
                    <a:bodyPr/>
                    <a:lstStyle/>
                    <a:p>
                      <a:pPr algn="ctr" fontAlgn="b"/>
                      <a:endParaRPr lang="en-US" sz="2000" b="1"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u="none" strike="noStrike" dirty="0">
                          <a:effectLst/>
                          <a:latin typeface="+mj-lt"/>
                        </a:rPr>
                        <a:t>Size</a:t>
                      </a:r>
                      <a:r>
                        <a:rPr lang="en-US" sz="1600" b="1" u="none" strike="noStrike" baseline="0" dirty="0">
                          <a:effectLst/>
                          <a:latin typeface="+mj-lt"/>
                        </a:rPr>
                        <a:t> (</a:t>
                      </a:r>
                      <a:r>
                        <a:rPr lang="en-US" sz="1600" b="1" u="none" strike="noStrike" dirty="0">
                          <a:effectLst/>
                          <a:latin typeface="+mj-lt"/>
                        </a:rPr>
                        <a:t>feet</a:t>
                      </a:r>
                      <a:r>
                        <a:rPr lang="en-US" sz="1600" b="1" u="none" strike="noStrike" baseline="30000" dirty="0">
                          <a:effectLst/>
                          <a:latin typeface="+mj-lt"/>
                        </a:rPr>
                        <a:t>2</a:t>
                      </a:r>
                      <a:r>
                        <a:rPr lang="en-US" sz="1600" b="1" u="none" strike="noStrike" baseline="0" dirty="0">
                          <a:effectLst/>
                          <a:latin typeface="+mj-lt"/>
                        </a:rPr>
                        <a:t>)</a:t>
                      </a:r>
                    </a:p>
                    <a:p>
                      <a:pPr algn="ctr" fontAlgn="b"/>
                      <a:endParaRPr lang="en-US" sz="1600" b="1" u="none" strike="noStrike" baseline="0" dirty="0">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mj-lt"/>
                        </a:rPr>
                        <a:t>Number of bedrooms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mj-lt"/>
                        </a:rPr>
                        <a:t>Number of floors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mj-lt"/>
                        </a:rPr>
                        <a:t>Age</a:t>
                      </a:r>
                      <a:r>
                        <a:rPr lang="en-US" sz="1600" b="1" i="0" u="none" strike="noStrike" baseline="0" dirty="0">
                          <a:solidFill>
                            <a:srgbClr val="000000"/>
                          </a:solidFill>
                          <a:effectLst/>
                          <a:latin typeface="+mj-lt"/>
                        </a:rPr>
                        <a:t> of home (years)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mj-lt"/>
                        </a:rPr>
                        <a:t>Price ($1000)</a:t>
                      </a:r>
                    </a:p>
                    <a:p>
                      <a:pPr algn="ctr" fontAlgn="b"/>
                      <a:endParaRPr lang="en-US" sz="1600" b="1" i="0" u="none" strike="noStrike" dirty="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6703">
                <a:tc>
                  <a:txBody>
                    <a:bodyPr/>
                    <a:lstStyle/>
                    <a:p>
                      <a:pPr algn="ctr" fontAlgn="b"/>
                      <a:r>
                        <a:rPr lang="en-US" sz="1800" b="0" i="0" u="none" strike="noStrike">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u="none" strike="noStrike" dirty="0">
                          <a:effectLst/>
                          <a:latin typeface="+mj-lt"/>
                        </a:rPr>
                        <a:t>2104</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a:solidFill>
                            <a:schemeClr val="tx1"/>
                          </a:solidFill>
                          <a:effectLst/>
                          <a:latin typeface="+mj-lt"/>
                        </a:rPr>
                        <a:t>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a:solidFill>
                            <a:srgbClr val="000000"/>
                          </a:solidFill>
                          <a:effectLst/>
                          <a:latin typeface="+mj-lt"/>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a:solidFill>
                            <a:schemeClr val="tx1"/>
                          </a:solidFill>
                          <a:effectLst/>
                          <a:latin typeface="+mj-lt"/>
                        </a:rPr>
                        <a:t>45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a:solidFill>
                            <a:srgbClr val="000000"/>
                          </a:solidFill>
                          <a:effectLst/>
                          <a:latin typeface="+mj-lt"/>
                        </a:rPr>
                        <a:t>460</a:t>
                      </a: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219213">
                <a:tc>
                  <a:txBody>
                    <a:bodyPr/>
                    <a:lstStyle/>
                    <a:p>
                      <a:pPr algn="ctr" fontAlgn="b"/>
                      <a:r>
                        <a:rPr lang="en-US" sz="1800" b="0" i="0" u="none" strike="noStrike" dirty="0">
                          <a:solidFill>
                            <a:srgbClr val="000000"/>
                          </a:solidFill>
                          <a:effectLst/>
                          <a:latin typeface="+mj-lt"/>
                        </a:rPr>
                        <a:t>1</a:t>
                      </a: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a:effectLst/>
                          <a:latin typeface="+mj-lt"/>
                        </a:rPr>
                        <a:t>1416</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chemeClr val="tx1"/>
                          </a:solidFill>
                          <a:effectLst/>
                          <a:latin typeface="+mj-lt"/>
                        </a:rPr>
                        <a:t>3</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chemeClr val="tx1"/>
                          </a:solidFill>
                          <a:effectLst/>
                          <a:latin typeface="+mj-lt"/>
                        </a:rPr>
                        <a:t>40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232</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219213">
                <a:tc>
                  <a:txBody>
                    <a:bodyPr/>
                    <a:lstStyle/>
                    <a:p>
                      <a:pPr algn="ctr" fontAlgn="b"/>
                      <a:r>
                        <a:rPr lang="en-US" sz="1800" b="0" i="0" u="none" strike="noStrike" dirty="0">
                          <a:solidFill>
                            <a:srgbClr val="000000"/>
                          </a:solidFill>
                          <a:effectLst/>
                          <a:latin typeface="+mj-lt"/>
                        </a:rPr>
                        <a:t>1</a:t>
                      </a: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1534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a:effectLst/>
                          <a:latin typeface="+mj-lt"/>
                        </a:rPr>
                        <a:t>3</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a:effectLst/>
                          <a:latin typeface="+mj-lt"/>
                        </a:rPr>
                        <a:t>30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315</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219213">
                <a:tc>
                  <a:txBody>
                    <a:bodyPr/>
                    <a:lstStyle/>
                    <a:p>
                      <a:pPr algn="ctr" fontAlgn="b"/>
                      <a:r>
                        <a:rPr lang="en-US" sz="1800" b="0" i="0" u="none" strike="noStrike" dirty="0">
                          <a:solidFill>
                            <a:srgbClr val="000000"/>
                          </a:solidFill>
                          <a:effectLst/>
                          <a:latin typeface="+mj-lt"/>
                        </a:rPr>
                        <a:t>1</a:t>
                      </a: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852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178</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742744098"/>
              </p:ext>
            </p:extLst>
          </p:nvPr>
        </p:nvGraphicFramePr>
        <p:xfrm>
          <a:off x="1832116" y="895350"/>
          <a:ext cx="6400799" cy="1927860"/>
        </p:xfrm>
        <a:graphic>
          <a:graphicData uri="http://schemas.openxmlformats.org/drawingml/2006/table">
            <a:tbl>
              <a:tblPr>
                <a:tableStyleId>{2D5ABB26-0587-4C30-8999-92F81FD0307C}</a:tableStyleId>
              </a:tblPr>
              <a:tblGrid>
                <a:gridCol w="1142999">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646946">
                <a:tc>
                  <a:txBody>
                    <a:bodyPr/>
                    <a:lstStyle/>
                    <a:p>
                      <a:pPr algn="ctr" fontAlgn="b"/>
                      <a:r>
                        <a:rPr lang="en-US" sz="1600" b="1" u="none" strike="noStrike" dirty="0">
                          <a:effectLst/>
                          <a:latin typeface="+mj-lt"/>
                        </a:rPr>
                        <a:t>Size</a:t>
                      </a:r>
                      <a:r>
                        <a:rPr lang="en-US" sz="1600" b="1" u="none" strike="noStrike" baseline="0" dirty="0">
                          <a:effectLst/>
                          <a:latin typeface="+mj-lt"/>
                        </a:rPr>
                        <a:t> (</a:t>
                      </a:r>
                      <a:r>
                        <a:rPr lang="en-US" sz="1600" b="1" u="none" strike="noStrike" dirty="0">
                          <a:effectLst/>
                          <a:latin typeface="+mj-lt"/>
                        </a:rPr>
                        <a:t>feet</a:t>
                      </a:r>
                      <a:r>
                        <a:rPr lang="en-US" sz="1600" b="1" u="none" strike="noStrike" baseline="30000" dirty="0">
                          <a:effectLst/>
                          <a:latin typeface="+mj-lt"/>
                        </a:rPr>
                        <a:t>2</a:t>
                      </a:r>
                      <a:r>
                        <a:rPr lang="en-US" sz="1600" b="1" u="none" strike="noStrike" baseline="0" dirty="0">
                          <a:effectLst/>
                          <a:latin typeface="+mj-lt"/>
                        </a:rPr>
                        <a:t>)</a:t>
                      </a:r>
                    </a:p>
                    <a:p>
                      <a:pPr algn="ctr" fontAlgn="b"/>
                      <a:endParaRPr lang="en-US" sz="1600" b="1" u="none" strike="noStrike" baseline="0" dirty="0">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mj-lt"/>
                        </a:rPr>
                        <a:t>Number of bedrooms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mj-lt"/>
                        </a:rPr>
                        <a:t>Number of floors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mj-lt"/>
                        </a:rPr>
                        <a:t>Age</a:t>
                      </a:r>
                      <a:r>
                        <a:rPr lang="en-US" sz="1600" b="1" i="0" u="none" strike="noStrike" baseline="0" dirty="0">
                          <a:solidFill>
                            <a:srgbClr val="000000"/>
                          </a:solidFill>
                          <a:effectLst/>
                          <a:latin typeface="+mj-lt"/>
                        </a:rPr>
                        <a:t> of home (years)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mj-lt"/>
                        </a:rPr>
                        <a:t>Price ($1000)</a:t>
                      </a:r>
                    </a:p>
                    <a:p>
                      <a:pPr algn="ctr" fontAlgn="b"/>
                      <a:endParaRPr lang="en-US" sz="1600" b="1" i="0" u="none" strike="noStrike" dirty="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6703">
                <a:tc>
                  <a:txBody>
                    <a:bodyPr/>
                    <a:lstStyle/>
                    <a:p>
                      <a:pPr algn="ctr" fontAlgn="b"/>
                      <a:r>
                        <a:rPr lang="en-US" sz="1800" u="none" strike="noStrike" dirty="0">
                          <a:effectLst/>
                          <a:latin typeface="+mj-lt"/>
                        </a:rPr>
                        <a:t>2104</a:t>
                      </a:r>
                      <a:endParaRPr lang="en-US" sz="1800" b="0" i="0" u="none" strike="noStrike" dirty="0">
                        <a:solidFill>
                          <a:srgbClr val="000000"/>
                        </a:solidFill>
                        <a:effectLst/>
                        <a:latin typeface="+mj-lt"/>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a:solidFill>
                            <a:schemeClr val="tx1"/>
                          </a:solidFill>
                          <a:effectLst/>
                          <a:latin typeface="+mj-lt"/>
                        </a:rPr>
                        <a:t>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a:solidFill>
                            <a:srgbClr val="000000"/>
                          </a:solidFill>
                          <a:effectLst/>
                          <a:latin typeface="+mj-lt"/>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a:solidFill>
                            <a:schemeClr val="tx1"/>
                          </a:solidFill>
                          <a:effectLst/>
                          <a:latin typeface="+mj-lt"/>
                        </a:rPr>
                        <a:t>45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a:solidFill>
                            <a:srgbClr val="000000"/>
                          </a:solidFill>
                          <a:effectLst/>
                          <a:latin typeface="+mj-lt"/>
                        </a:rPr>
                        <a:t>460</a:t>
                      </a: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219213">
                <a:tc>
                  <a:txBody>
                    <a:bodyPr/>
                    <a:lstStyle/>
                    <a:p>
                      <a:pPr algn="ctr" fontAlgn="b"/>
                      <a:r>
                        <a:rPr lang="en-US" sz="1800" u="none" strike="noStrike" dirty="0">
                          <a:effectLst/>
                          <a:latin typeface="+mj-lt"/>
                        </a:rPr>
                        <a:t>1416</a:t>
                      </a:r>
                      <a:endParaRPr lang="en-US" sz="1800" b="0" i="0" u="none" strike="noStrike" dirty="0">
                        <a:solidFill>
                          <a:srgbClr val="000000"/>
                        </a:solidFill>
                        <a:effectLst/>
                        <a:latin typeface="+mj-lt"/>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chemeClr val="tx1"/>
                          </a:solidFill>
                          <a:effectLst/>
                          <a:latin typeface="+mj-lt"/>
                        </a:rPr>
                        <a:t>3</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chemeClr val="tx1"/>
                          </a:solidFill>
                          <a:effectLst/>
                          <a:latin typeface="+mj-lt"/>
                        </a:rPr>
                        <a:t>40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232</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219213">
                <a:tc>
                  <a:txBody>
                    <a:bodyPr/>
                    <a:lstStyle/>
                    <a:p>
                      <a:pPr algn="ctr" fontAlgn="b"/>
                      <a:r>
                        <a:rPr lang="en-US" sz="1800" b="0" i="0" u="none" strike="noStrike" dirty="0">
                          <a:solidFill>
                            <a:srgbClr val="000000"/>
                          </a:solidFill>
                          <a:effectLst/>
                          <a:latin typeface="+mj-lt"/>
                        </a:rPr>
                        <a:t>1534</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a:effectLst/>
                          <a:latin typeface="+mj-lt"/>
                        </a:rPr>
                        <a:t>3</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a:effectLst/>
                          <a:latin typeface="+mj-lt"/>
                        </a:rPr>
                        <a:t>30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315</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219213">
                <a:tc>
                  <a:txBody>
                    <a:bodyPr/>
                    <a:lstStyle/>
                    <a:p>
                      <a:pPr algn="ctr" fontAlgn="b"/>
                      <a:r>
                        <a:rPr lang="en-US" sz="1800" b="0" i="0" u="none" strike="noStrike" dirty="0">
                          <a:solidFill>
                            <a:srgbClr val="000000"/>
                          </a:solidFill>
                          <a:effectLst/>
                          <a:latin typeface="+mj-lt"/>
                        </a:rPr>
                        <a:t>852</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178</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bl>
          </a:graphicData>
        </a:graphic>
      </p:graphicFrame>
      <p:sp>
        <p:nvSpPr>
          <p:cNvPr id="3" name="TextBox 2"/>
          <p:cNvSpPr txBox="1"/>
          <p:nvPr/>
        </p:nvSpPr>
        <p:spPr>
          <a:xfrm>
            <a:off x="304800" y="285750"/>
            <a:ext cx="7772400" cy="461665"/>
          </a:xfrm>
          <a:prstGeom prst="rect">
            <a:avLst/>
          </a:prstGeom>
          <a:noFill/>
        </p:spPr>
        <p:txBody>
          <a:bodyPr wrap="square" rtlCol="0">
            <a:spAutoFit/>
          </a:bodyPr>
          <a:lstStyle/>
          <a:p>
            <a:r>
              <a:rPr lang="en-US" sz="2400" dirty="0"/>
              <a:t>Examples: </a:t>
            </a:r>
          </a:p>
        </p:txBody>
      </p:sp>
      <p:pic>
        <p:nvPicPr>
          <p:cNvPr id="5" name="Picture 4"/>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126434" y="1504950"/>
            <a:ext cx="230505" cy="154305"/>
          </a:xfrm>
          <a:prstGeom prst="rect">
            <a:avLst/>
          </a:prstGeom>
        </p:spPr>
      </p:pic>
      <p:pic>
        <p:nvPicPr>
          <p:cNvPr id="6" name="Picture 5"/>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295939" y="1504950"/>
            <a:ext cx="222885" cy="150495"/>
          </a:xfrm>
          <a:prstGeom prst="rect">
            <a:avLst/>
          </a:prstGeom>
        </p:spPr>
      </p:pic>
      <p:pic>
        <p:nvPicPr>
          <p:cNvPr id="7" name="Picture 6"/>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3418397" y="1504949"/>
            <a:ext cx="228600" cy="150495"/>
          </a:xfrm>
          <a:prstGeom prst="rect">
            <a:avLst/>
          </a:prstGeom>
        </p:spPr>
      </p:pic>
      <p:pic>
        <p:nvPicPr>
          <p:cNvPr id="8" name="Picture 7"/>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4562061" y="1504948"/>
            <a:ext cx="230505" cy="154305"/>
          </a:xfrm>
          <a:prstGeom prst="rect">
            <a:avLst/>
          </a:prstGeom>
        </p:spPr>
      </p:pic>
      <p:pic>
        <p:nvPicPr>
          <p:cNvPr id="9" name="Picture 8"/>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7397280" y="1501139"/>
            <a:ext cx="120015" cy="163830"/>
          </a:xfrm>
          <a:prstGeom prst="rect">
            <a:avLst/>
          </a:prstGeom>
        </p:spPr>
      </p:pic>
      <p:pic>
        <p:nvPicPr>
          <p:cNvPr id="10" name="Picture 9"/>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5869968" y="1501139"/>
            <a:ext cx="234315" cy="150495"/>
          </a:xfrm>
          <a:prstGeom prst="rect">
            <a:avLst/>
          </a:prstGeom>
        </p:spPr>
      </p:pic>
      <p:pic>
        <p:nvPicPr>
          <p:cNvPr id="11" name="Picture 10"/>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786178" y="431304"/>
            <a:ext cx="729615" cy="175260"/>
          </a:xfrm>
          <a:prstGeom prst="rect">
            <a:avLst/>
          </a:prstGeom>
        </p:spPr>
      </p:pic>
      <p:pic>
        <p:nvPicPr>
          <p:cNvPr id="35" name="Picture 34"/>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1786179" y="3054792"/>
            <a:ext cx="2969895" cy="1215390"/>
          </a:xfrm>
          <a:prstGeom prst="rect">
            <a:avLst/>
          </a:prstGeom>
        </p:spPr>
      </p:pic>
      <p:pic>
        <p:nvPicPr>
          <p:cNvPr id="31" name="Picture 30"/>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020255" y="3084692"/>
            <a:ext cx="1101090" cy="1215390"/>
          </a:xfrm>
          <a:prstGeom prst="rect">
            <a:avLst/>
          </a:prstGeom>
        </p:spPr>
      </p:pic>
      <p:pic>
        <p:nvPicPr>
          <p:cNvPr id="14" name="Picture 13"/>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786180" y="4574982"/>
            <a:ext cx="2055495" cy="274320"/>
          </a:xfrm>
          <a:prstGeom prst="rect">
            <a:avLst/>
          </a:prstGeom>
        </p:spPr>
      </p:pic>
      <mc:AlternateContent xmlns:mc="http://schemas.openxmlformats.org/markup-compatibility/2006" xmlns:p14="http://schemas.microsoft.com/office/powerpoint/2010/main">
        <mc:Choice Requires="p14">
          <p:contentPart p14:bwMode="auto" r:id="rId23">
            <p14:nvContentPartPr>
              <p14:cNvPr id="15" name="Ink 14"/>
              <p14:cNvContentPartPr/>
              <p14:nvPr/>
            </p14:nvContentPartPr>
            <p14:xfrm>
              <a:off x="1657800" y="4463640"/>
              <a:ext cx="2293920" cy="472680"/>
            </p14:xfrm>
          </p:contentPart>
        </mc:Choice>
        <mc:Fallback xmlns="">
          <p:pic>
            <p:nvPicPr>
              <p:cNvPr id="15" name="Ink 14"/>
              <p:cNvPicPr/>
              <p:nvPr/>
            </p:nvPicPr>
            <p:blipFill>
              <a:blip r:embed="rId28"/>
              <a:stretch>
                <a:fillRect/>
              </a:stretch>
            </p:blipFill>
            <p:spPr>
              <a:xfrm>
                <a:off x="1648800" y="4452120"/>
                <a:ext cx="2772360" cy="494280"/>
              </a:xfrm>
              <a:prstGeom prst="rect">
                <a:avLst/>
              </a:prstGeom>
            </p:spPr>
          </p:pic>
        </mc:Fallback>
      </mc:AlternateContent>
    </p:spTree>
    <p:extLst>
      <p:ext uri="{BB962C8B-B14F-4D97-AF65-F5344CB8AC3E}">
        <p14:creationId xmlns:p14="http://schemas.microsoft.com/office/powerpoint/2010/main" val="2200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0516853"/>
              </p:ext>
            </p:extLst>
          </p:nvPr>
        </p:nvGraphicFramePr>
        <p:xfrm>
          <a:off x="679449" y="714375"/>
          <a:ext cx="7543798" cy="2209800"/>
        </p:xfrm>
        <a:graphic>
          <a:graphicData uri="http://schemas.openxmlformats.org/drawingml/2006/table">
            <a:tbl>
              <a:tblPr>
                <a:tableStyleId>{2D5ABB26-0587-4C30-8999-92F81FD0307C}</a:tableStyleId>
              </a:tblPr>
              <a:tblGrid>
                <a:gridCol w="1142999">
                  <a:extLst>
                    <a:ext uri="{9D8B030D-6E8A-4147-A177-3AD203B41FA5}">
                      <a16:colId xmlns:a16="http://schemas.microsoft.com/office/drawing/2014/main" val="20000"/>
                    </a:ext>
                  </a:extLst>
                </a:gridCol>
                <a:gridCol w="1142999">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gridCol w="1524000">
                  <a:extLst>
                    <a:ext uri="{9D8B030D-6E8A-4147-A177-3AD203B41FA5}">
                      <a16:colId xmlns:a16="http://schemas.microsoft.com/office/drawing/2014/main" val="20005"/>
                    </a:ext>
                  </a:extLst>
                </a:gridCol>
              </a:tblGrid>
              <a:tr h="646946">
                <a:tc>
                  <a:txBody>
                    <a:bodyPr/>
                    <a:lstStyle/>
                    <a:p>
                      <a:pPr algn="ctr" fontAlgn="b"/>
                      <a:endParaRPr lang="en-US" sz="2000" b="1"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u="none" strike="noStrike" dirty="0">
                          <a:effectLst/>
                          <a:latin typeface="+mj-lt"/>
                        </a:rPr>
                        <a:t>Size</a:t>
                      </a:r>
                      <a:r>
                        <a:rPr lang="en-US" sz="1600" b="1" u="none" strike="noStrike" baseline="0" dirty="0">
                          <a:effectLst/>
                          <a:latin typeface="+mj-lt"/>
                        </a:rPr>
                        <a:t> (</a:t>
                      </a:r>
                      <a:r>
                        <a:rPr lang="en-US" sz="1600" b="1" u="none" strike="noStrike" dirty="0">
                          <a:effectLst/>
                          <a:latin typeface="+mj-lt"/>
                        </a:rPr>
                        <a:t>feet</a:t>
                      </a:r>
                      <a:r>
                        <a:rPr lang="en-US" sz="1600" b="1" u="none" strike="noStrike" baseline="30000" dirty="0">
                          <a:effectLst/>
                          <a:latin typeface="+mj-lt"/>
                        </a:rPr>
                        <a:t>2</a:t>
                      </a:r>
                      <a:r>
                        <a:rPr lang="en-US" sz="1600" b="1" u="none" strike="noStrike" baseline="0" dirty="0">
                          <a:effectLst/>
                          <a:latin typeface="+mj-lt"/>
                        </a:rPr>
                        <a:t>)</a:t>
                      </a:r>
                    </a:p>
                    <a:p>
                      <a:pPr algn="ctr" fontAlgn="b"/>
                      <a:endParaRPr lang="en-US" sz="1600" b="1" u="none" strike="noStrike" baseline="0" dirty="0">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mj-lt"/>
                        </a:rPr>
                        <a:t>Number of bedrooms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mj-lt"/>
                        </a:rPr>
                        <a:t>Number of floors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mj-lt"/>
                        </a:rPr>
                        <a:t>Age</a:t>
                      </a:r>
                      <a:r>
                        <a:rPr lang="en-US" sz="1600" b="1" i="0" u="none" strike="noStrike" baseline="0" dirty="0">
                          <a:solidFill>
                            <a:srgbClr val="000000"/>
                          </a:solidFill>
                          <a:effectLst/>
                          <a:latin typeface="+mj-lt"/>
                        </a:rPr>
                        <a:t> of home (years)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mj-lt"/>
                        </a:rPr>
                        <a:t>Price ($1000)</a:t>
                      </a:r>
                    </a:p>
                    <a:p>
                      <a:pPr algn="ctr" fontAlgn="b"/>
                      <a:endParaRPr lang="en-US" sz="1600" b="1" i="0" u="none" strike="noStrike" dirty="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6703">
                <a:tc>
                  <a:txBody>
                    <a:bodyPr/>
                    <a:lstStyle/>
                    <a:p>
                      <a:pPr algn="ctr" fontAlgn="b"/>
                      <a:r>
                        <a:rPr lang="en-US" sz="1800" b="0" i="0" u="none" strike="noStrike">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u="none" strike="noStrike" dirty="0">
                          <a:effectLst/>
                          <a:latin typeface="+mj-lt"/>
                        </a:rPr>
                        <a:t>2104</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a:solidFill>
                            <a:schemeClr val="tx1"/>
                          </a:solidFill>
                          <a:effectLst/>
                          <a:latin typeface="+mj-lt"/>
                        </a:rPr>
                        <a:t>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a:solidFill>
                            <a:srgbClr val="000000"/>
                          </a:solidFill>
                          <a:effectLst/>
                          <a:latin typeface="+mj-lt"/>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a:solidFill>
                            <a:schemeClr val="tx1"/>
                          </a:solidFill>
                          <a:effectLst/>
                          <a:latin typeface="+mj-lt"/>
                        </a:rPr>
                        <a:t>45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a:solidFill>
                            <a:srgbClr val="000000"/>
                          </a:solidFill>
                          <a:effectLst/>
                          <a:latin typeface="+mj-lt"/>
                        </a:rPr>
                        <a:t>460</a:t>
                      </a: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219213">
                <a:tc>
                  <a:txBody>
                    <a:bodyPr/>
                    <a:lstStyle/>
                    <a:p>
                      <a:pPr algn="ctr" fontAlgn="b"/>
                      <a:r>
                        <a:rPr lang="en-US" sz="1800" b="0" i="0" u="none" strike="noStrike" dirty="0">
                          <a:solidFill>
                            <a:srgbClr val="000000"/>
                          </a:solidFill>
                          <a:effectLst/>
                          <a:latin typeface="+mj-lt"/>
                        </a:rPr>
                        <a:t>1</a:t>
                      </a: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a:effectLst/>
                          <a:latin typeface="+mj-lt"/>
                        </a:rPr>
                        <a:t>1416</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chemeClr val="tx1"/>
                          </a:solidFill>
                          <a:effectLst/>
                          <a:latin typeface="+mj-lt"/>
                        </a:rPr>
                        <a:t>3</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chemeClr val="tx1"/>
                          </a:solidFill>
                          <a:effectLst/>
                          <a:latin typeface="+mj-lt"/>
                        </a:rPr>
                        <a:t>40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232</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219213">
                <a:tc>
                  <a:txBody>
                    <a:bodyPr/>
                    <a:lstStyle/>
                    <a:p>
                      <a:pPr algn="ctr" fontAlgn="b"/>
                      <a:r>
                        <a:rPr lang="en-US" sz="1800" b="0" i="0" u="none" strike="noStrike" dirty="0">
                          <a:solidFill>
                            <a:srgbClr val="000000"/>
                          </a:solidFill>
                          <a:effectLst/>
                          <a:latin typeface="+mj-lt"/>
                        </a:rPr>
                        <a:t>1</a:t>
                      </a: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1534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a:effectLst/>
                          <a:latin typeface="+mj-lt"/>
                        </a:rPr>
                        <a:t>3</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a:effectLst/>
                          <a:latin typeface="+mj-lt"/>
                        </a:rPr>
                        <a:t>30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315</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219213">
                <a:tc>
                  <a:txBody>
                    <a:bodyPr/>
                    <a:lstStyle/>
                    <a:p>
                      <a:pPr algn="ctr" fontAlgn="b"/>
                      <a:r>
                        <a:rPr lang="en-US" sz="1800" b="0" i="0" u="none" strike="noStrike" dirty="0">
                          <a:solidFill>
                            <a:srgbClr val="000000"/>
                          </a:solidFill>
                          <a:effectLst/>
                          <a:latin typeface="+mj-lt"/>
                        </a:rPr>
                        <a:t>1</a:t>
                      </a: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852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178</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r h="219213">
                <a:tc>
                  <a:txBody>
                    <a:bodyPr/>
                    <a:lstStyle/>
                    <a:p>
                      <a:pPr algn="ctr" fontAlgn="b"/>
                      <a:r>
                        <a:rPr lang="en-US" sz="1800" b="0" i="0" u="none" strike="noStrike" dirty="0">
                          <a:solidFill>
                            <a:srgbClr val="000000"/>
                          </a:solidFill>
                          <a:effectLst/>
                          <a:latin typeface="+mj-lt"/>
                        </a:rPr>
                        <a:t>1</a:t>
                      </a: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5"/>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1957695587"/>
              </p:ext>
            </p:extLst>
          </p:nvPr>
        </p:nvGraphicFramePr>
        <p:xfrm>
          <a:off x="1832116" y="714375"/>
          <a:ext cx="6400799" cy="2209800"/>
        </p:xfrm>
        <a:graphic>
          <a:graphicData uri="http://schemas.openxmlformats.org/drawingml/2006/table">
            <a:tbl>
              <a:tblPr>
                <a:tableStyleId>{2D5ABB26-0587-4C30-8999-92F81FD0307C}</a:tableStyleId>
              </a:tblPr>
              <a:tblGrid>
                <a:gridCol w="1142999">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646946">
                <a:tc>
                  <a:txBody>
                    <a:bodyPr/>
                    <a:lstStyle/>
                    <a:p>
                      <a:pPr algn="ctr" fontAlgn="b"/>
                      <a:r>
                        <a:rPr lang="en-US" sz="1600" b="1" u="none" strike="noStrike" dirty="0">
                          <a:effectLst/>
                          <a:latin typeface="+mj-lt"/>
                        </a:rPr>
                        <a:t>Size</a:t>
                      </a:r>
                      <a:r>
                        <a:rPr lang="en-US" sz="1600" b="1" u="none" strike="noStrike" baseline="0" dirty="0">
                          <a:effectLst/>
                          <a:latin typeface="+mj-lt"/>
                        </a:rPr>
                        <a:t> (</a:t>
                      </a:r>
                      <a:r>
                        <a:rPr lang="en-US" sz="1600" b="1" u="none" strike="noStrike" dirty="0">
                          <a:effectLst/>
                          <a:latin typeface="+mj-lt"/>
                        </a:rPr>
                        <a:t>feet</a:t>
                      </a:r>
                      <a:r>
                        <a:rPr lang="en-US" sz="1600" b="1" u="none" strike="noStrike" baseline="30000" dirty="0">
                          <a:effectLst/>
                          <a:latin typeface="+mj-lt"/>
                        </a:rPr>
                        <a:t>2</a:t>
                      </a:r>
                      <a:r>
                        <a:rPr lang="en-US" sz="1600" b="1" u="none" strike="noStrike" baseline="0" dirty="0">
                          <a:effectLst/>
                          <a:latin typeface="+mj-lt"/>
                        </a:rPr>
                        <a:t>)</a:t>
                      </a:r>
                    </a:p>
                    <a:p>
                      <a:pPr algn="ctr" fontAlgn="b"/>
                      <a:endParaRPr lang="en-US" sz="1600" b="1" u="none" strike="noStrike" baseline="0" dirty="0">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mj-lt"/>
                        </a:rPr>
                        <a:t>Number of bedrooms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mj-lt"/>
                        </a:rPr>
                        <a:t>Number of floors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mj-lt"/>
                        </a:rPr>
                        <a:t>Age</a:t>
                      </a:r>
                      <a:r>
                        <a:rPr lang="en-US" sz="1600" b="1" i="0" u="none" strike="noStrike" baseline="0" dirty="0">
                          <a:solidFill>
                            <a:srgbClr val="000000"/>
                          </a:solidFill>
                          <a:effectLst/>
                          <a:latin typeface="+mj-lt"/>
                        </a:rPr>
                        <a:t> of home (years)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mj-lt"/>
                        </a:rPr>
                        <a:t>Price ($1000)</a:t>
                      </a:r>
                    </a:p>
                    <a:p>
                      <a:pPr algn="ctr" fontAlgn="b"/>
                      <a:endParaRPr lang="en-US" sz="1600" b="1" i="0" u="none" strike="noStrike" dirty="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6703">
                <a:tc>
                  <a:txBody>
                    <a:bodyPr/>
                    <a:lstStyle/>
                    <a:p>
                      <a:pPr algn="ctr" fontAlgn="b"/>
                      <a:r>
                        <a:rPr lang="en-US" sz="1800" u="none" strike="noStrike" dirty="0">
                          <a:effectLst/>
                          <a:latin typeface="+mj-lt"/>
                        </a:rPr>
                        <a:t>2104</a:t>
                      </a:r>
                      <a:endParaRPr lang="en-US" sz="1800" b="0" i="0" u="none" strike="noStrike" dirty="0">
                        <a:solidFill>
                          <a:srgbClr val="000000"/>
                        </a:solidFill>
                        <a:effectLst/>
                        <a:latin typeface="+mj-lt"/>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a:solidFill>
                            <a:schemeClr val="tx1"/>
                          </a:solidFill>
                          <a:effectLst/>
                          <a:latin typeface="+mj-lt"/>
                        </a:rPr>
                        <a:t>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a:solidFill>
                            <a:srgbClr val="000000"/>
                          </a:solidFill>
                          <a:effectLst/>
                          <a:latin typeface="+mj-lt"/>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a:solidFill>
                            <a:schemeClr val="tx1"/>
                          </a:solidFill>
                          <a:effectLst/>
                          <a:latin typeface="+mj-lt"/>
                        </a:rPr>
                        <a:t>45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a:solidFill>
                            <a:srgbClr val="000000"/>
                          </a:solidFill>
                          <a:effectLst/>
                          <a:latin typeface="+mj-lt"/>
                        </a:rPr>
                        <a:t>460</a:t>
                      </a: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219213">
                <a:tc>
                  <a:txBody>
                    <a:bodyPr/>
                    <a:lstStyle/>
                    <a:p>
                      <a:pPr algn="ctr" fontAlgn="b"/>
                      <a:r>
                        <a:rPr lang="en-US" sz="1800" u="none" strike="noStrike" dirty="0">
                          <a:effectLst/>
                          <a:latin typeface="+mj-lt"/>
                        </a:rPr>
                        <a:t>1416</a:t>
                      </a:r>
                      <a:endParaRPr lang="en-US" sz="1800" b="0" i="0" u="none" strike="noStrike" dirty="0">
                        <a:solidFill>
                          <a:srgbClr val="000000"/>
                        </a:solidFill>
                        <a:effectLst/>
                        <a:latin typeface="+mj-lt"/>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chemeClr val="tx1"/>
                          </a:solidFill>
                          <a:effectLst/>
                          <a:latin typeface="+mj-lt"/>
                        </a:rPr>
                        <a:t>3</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chemeClr val="tx1"/>
                          </a:solidFill>
                          <a:effectLst/>
                          <a:latin typeface="+mj-lt"/>
                        </a:rPr>
                        <a:t>40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232</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219213">
                <a:tc>
                  <a:txBody>
                    <a:bodyPr/>
                    <a:lstStyle/>
                    <a:p>
                      <a:pPr algn="ctr" fontAlgn="b"/>
                      <a:r>
                        <a:rPr lang="en-US" sz="1800" b="0" i="0" u="none" strike="noStrike" dirty="0">
                          <a:solidFill>
                            <a:srgbClr val="000000"/>
                          </a:solidFill>
                          <a:effectLst/>
                          <a:latin typeface="+mj-lt"/>
                        </a:rPr>
                        <a:t>1534</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a:effectLst/>
                          <a:latin typeface="+mj-lt"/>
                        </a:rPr>
                        <a:t>3</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a:effectLst/>
                          <a:latin typeface="+mj-lt"/>
                        </a:rPr>
                        <a:t>30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315</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219213">
                <a:tc>
                  <a:txBody>
                    <a:bodyPr/>
                    <a:lstStyle/>
                    <a:p>
                      <a:pPr algn="ctr" fontAlgn="b"/>
                      <a:r>
                        <a:rPr lang="en-US" sz="1800" b="0" i="0" u="none" strike="noStrike" dirty="0">
                          <a:solidFill>
                            <a:srgbClr val="000000"/>
                          </a:solidFill>
                          <a:effectLst/>
                          <a:latin typeface="+mj-lt"/>
                        </a:rPr>
                        <a:t>852</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178</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r h="219213">
                <a:tc>
                  <a:txBody>
                    <a:bodyPr/>
                    <a:lstStyle/>
                    <a:p>
                      <a:pPr algn="ctr" fontAlgn="b"/>
                      <a:r>
                        <a:rPr lang="en-US" sz="1800" b="0" i="0" u="none" strike="noStrike" dirty="0">
                          <a:solidFill>
                            <a:srgbClr val="000000"/>
                          </a:solidFill>
                          <a:effectLst/>
                          <a:latin typeface="+mj-lt"/>
                        </a:rPr>
                        <a:t>3000</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540</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 y="209550"/>
            <a:ext cx="7772400" cy="461665"/>
          </a:xfrm>
          <a:prstGeom prst="rect">
            <a:avLst/>
          </a:prstGeom>
          <a:noFill/>
        </p:spPr>
        <p:txBody>
          <a:bodyPr wrap="square" rtlCol="0">
            <a:spAutoFit/>
          </a:bodyPr>
          <a:lstStyle/>
          <a:p>
            <a:r>
              <a:rPr lang="en-US" sz="2400" b="1" dirty="0"/>
              <a:t>Examples: </a:t>
            </a:r>
          </a:p>
        </p:txBody>
      </p:sp>
      <p:pic>
        <p:nvPicPr>
          <p:cNvPr id="5" name="Picture 4"/>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126434" y="1323975"/>
            <a:ext cx="230505" cy="154305"/>
          </a:xfrm>
          <a:prstGeom prst="rect">
            <a:avLst/>
          </a:prstGeom>
        </p:spPr>
      </p:pic>
      <p:pic>
        <p:nvPicPr>
          <p:cNvPr id="6" name="Picture 5"/>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295939" y="1323975"/>
            <a:ext cx="222885" cy="150495"/>
          </a:xfrm>
          <a:prstGeom prst="rect">
            <a:avLst/>
          </a:prstGeom>
        </p:spPr>
      </p:pic>
      <p:pic>
        <p:nvPicPr>
          <p:cNvPr id="7" name="Picture 6"/>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3418397" y="1323974"/>
            <a:ext cx="228600" cy="150495"/>
          </a:xfrm>
          <a:prstGeom prst="rect">
            <a:avLst/>
          </a:prstGeom>
        </p:spPr>
      </p:pic>
      <p:pic>
        <p:nvPicPr>
          <p:cNvPr id="8" name="Picture 7"/>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4562061" y="1323973"/>
            <a:ext cx="230505" cy="154305"/>
          </a:xfrm>
          <a:prstGeom prst="rect">
            <a:avLst/>
          </a:prstGeom>
        </p:spPr>
      </p:pic>
      <p:pic>
        <p:nvPicPr>
          <p:cNvPr id="9" name="Picture 8"/>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7397280" y="1320164"/>
            <a:ext cx="120015" cy="163830"/>
          </a:xfrm>
          <a:prstGeom prst="rect">
            <a:avLst/>
          </a:prstGeom>
        </p:spPr>
      </p:pic>
      <p:pic>
        <p:nvPicPr>
          <p:cNvPr id="10" name="Picture 9"/>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5869968" y="1320164"/>
            <a:ext cx="234315" cy="150495"/>
          </a:xfrm>
          <a:prstGeom prst="rect">
            <a:avLst/>
          </a:prstGeom>
        </p:spPr>
      </p:pic>
      <p:pic>
        <p:nvPicPr>
          <p:cNvPr id="12" name="Picture 11"/>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786178" y="355104"/>
            <a:ext cx="729615" cy="175260"/>
          </a:xfrm>
          <a:prstGeom prst="rect">
            <a:avLst/>
          </a:prstGeom>
        </p:spPr>
      </p:pic>
      <p:pic>
        <p:nvPicPr>
          <p:cNvPr id="17" name="Picture 16"/>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1339232" y="3069950"/>
            <a:ext cx="2672906" cy="1368171"/>
          </a:xfrm>
          <a:prstGeom prst="rect">
            <a:avLst/>
          </a:prstGeom>
        </p:spPr>
      </p:pic>
      <p:pic>
        <p:nvPicPr>
          <p:cNvPr id="16" name="Picture 15"/>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020256" y="3084693"/>
            <a:ext cx="990981" cy="1368171"/>
          </a:xfrm>
          <a:prstGeom prst="rect">
            <a:avLst/>
          </a:prstGeom>
        </p:spPr>
      </p:pic>
      <p:pic>
        <p:nvPicPr>
          <p:cNvPr id="4" name="Picture 3"/>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356939" y="4581774"/>
            <a:ext cx="2124075" cy="274320"/>
          </a:xfrm>
          <a:prstGeom prst="rect">
            <a:avLst/>
          </a:prstGeom>
        </p:spPr>
      </p:pic>
    </p:spTree>
    <p:extLst>
      <p:ext uri="{BB962C8B-B14F-4D97-AF65-F5344CB8AC3E}">
        <p14:creationId xmlns:p14="http://schemas.microsoft.com/office/powerpoint/2010/main" val="172797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a:xfrm>
            <a:off x="344042" y="357485"/>
            <a:ext cx="8418957" cy="523220"/>
          </a:xfrm>
          <a:prstGeom prst="rect">
            <a:avLst/>
          </a:prstGeom>
        </p:spPr>
        <p:txBody>
          <a:bodyPr wrap="square">
            <a:spAutoFit/>
          </a:bodyPr>
          <a:lstStyle/>
          <a:p>
            <a:r>
              <a:rPr lang="en-US" sz="2800" b="1" dirty="0"/>
              <a:t>      examples                                                      ;      features.</a:t>
            </a:r>
          </a:p>
        </p:txBody>
      </p:sp>
      <p:pic>
        <p:nvPicPr>
          <p:cNvPr id="10" name="Picture 9"/>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33400" y="574057"/>
            <a:ext cx="293370" cy="160020"/>
          </a:xfrm>
          <a:prstGeom prst="rect">
            <a:avLst/>
          </a:prstGeom>
        </p:spPr>
      </p:pic>
      <p:pic>
        <p:nvPicPr>
          <p:cNvPr id="3" name="Picture 2"/>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438400" y="401165"/>
            <a:ext cx="4107180" cy="408051"/>
          </a:xfrm>
          <a:prstGeom prst="rect">
            <a:avLst/>
          </a:prstGeom>
        </p:spPr>
      </p:pic>
      <p:pic>
        <p:nvPicPr>
          <p:cNvPr id="9" name="Picture 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934200" y="576614"/>
            <a:ext cx="194691" cy="160020"/>
          </a:xfrm>
          <a:prstGeom prst="rect">
            <a:avLst/>
          </a:prstGeom>
        </p:spPr>
      </p:pic>
      <p:pic>
        <p:nvPicPr>
          <p:cNvPr id="7" name="Picture 6"/>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92584" y="1851811"/>
            <a:ext cx="2301240" cy="1863090"/>
          </a:xfrm>
          <a:prstGeom prst="rect">
            <a:avLst/>
          </a:prstGeom>
        </p:spPr>
      </p:pic>
      <p:pic>
        <p:nvPicPr>
          <p:cNvPr id="11" name="Picture 1">
            <a:extLst>
              <a:ext uri="{FF2B5EF4-FFF2-40B4-BE49-F238E27FC236}">
                <a16:creationId xmlns:a16="http://schemas.microsoft.com/office/drawing/2014/main" id="{B4A545BA-4F72-49F6-9349-088CF3848BB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038600" y="1403194"/>
            <a:ext cx="3288792" cy="438912"/>
          </a:xfrm>
          <a:prstGeom prst="rect">
            <a:avLst/>
          </a:prstGeom>
        </p:spPr>
      </p:pic>
      <p:sp>
        <p:nvSpPr>
          <p:cNvPr id="12" name="TextBox 16">
            <a:extLst>
              <a:ext uri="{FF2B5EF4-FFF2-40B4-BE49-F238E27FC236}">
                <a16:creationId xmlns:a16="http://schemas.microsoft.com/office/drawing/2014/main" id="{4296C55E-4F8B-427D-BE15-620326DDF2D6}"/>
              </a:ext>
            </a:extLst>
          </p:cNvPr>
          <p:cNvSpPr txBox="1"/>
          <p:nvPr/>
        </p:nvSpPr>
        <p:spPr>
          <a:xfrm>
            <a:off x="5736931" y="2291392"/>
            <a:ext cx="3021363" cy="514115"/>
          </a:xfrm>
          <a:prstGeom prst="rect">
            <a:avLst/>
          </a:prstGeom>
          <a:noFill/>
        </p:spPr>
        <p:txBody>
          <a:bodyPr wrap="square" rtlCol="0">
            <a:spAutoFit/>
          </a:bodyPr>
          <a:lstStyle/>
          <a:p>
            <a:pPr>
              <a:lnSpc>
                <a:spcPts val="3360"/>
              </a:lnSpc>
            </a:pPr>
            <a:r>
              <a:rPr lang="zh-CN" altLang="en-US" sz="2800" dirty="0"/>
              <a:t>：逆矩阵</a:t>
            </a:r>
            <a:endParaRPr lang="en-US" sz="2800" dirty="0"/>
          </a:p>
        </p:txBody>
      </p:sp>
      <p:sp>
        <p:nvSpPr>
          <p:cNvPr id="13" name="Rectangle 3">
            <a:extLst>
              <a:ext uri="{FF2B5EF4-FFF2-40B4-BE49-F238E27FC236}">
                <a16:creationId xmlns:a16="http://schemas.microsoft.com/office/drawing/2014/main" id="{E37DD95A-60E4-4361-9AAA-39ED05DE46B8}"/>
              </a:ext>
            </a:extLst>
          </p:cNvPr>
          <p:cNvSpPr/>
          <p:nvPr/>
        </p:nvSpPr>
        <p:spPr>
          <a:xfrm>
            <a:off x="3810000" y="3192218"/>
            <a:ext cx="4587037" cy="514115"/>
          </a:xfrm>
          <a:prstGeom prst="rect">
            <a:avLst/>
          </a:prstGeom>
        </p:spPr>
        <p:txBody>
          <a:bodyPr wrap="square">
            <a:spAutoFit/>
          </a:bodyPr>
          <a:lstStyle/>
          <a:p>
            <a:pPr>
              <a:lnSpc>
                <a:spcPts val="3360"/>
              </a:lnSpc>
            </a:pPr>
            <a:r>
              <a:rPr lang="en-US" sz="2800" dirty="0"/>
              <a:t>Octave/</a:t>
            </a:r>
            <a:r>
              <a:rPr lang="en-US" sz="2800" dirty="0" err="1"/>
              <a:t>M</a:t>
            </a:r>
            <a:r>
              <a:rPr lang="en-US" altLang="zh-CN" sz="2800" dirty="0" err="1"/>
              <a:t>atlab</a:t>
            </a:r>
            <a:r>
              <a:rPr lang="en-US" sz="2800" dirty="0"/>
              <a:t>: </a:t>
            </a:r>
          </a:p>
        </p:txBody>
      </p:sp>
      <p:pic>
        <p:nvPicPr>
          <p:cNvPr id="14" name="Picture 4">
            <a:extLst>
              <a:ext uri="{FF2B5EF4-FFF2-40B4-BE49-F238E27FC236}">
                <a16:creationId xmlns:a16="http://schemas.microsoft.com/office/drawing/2014/main" id="{9AB1273A-8613-43EC-A42C-3895B878621C}"/>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027932" y="2325217"/>
            <a:ext cx="1655064" cy="438912"/>
          </a:xfrm>
          <a:prstGeom prst="rect">
            <a:avLst/>
          </a:prstGeom>
        </p:spPr>
      </p:pic>
      <p:sp>
        <p:nvSpPr>
          <p:cNvPr id="15" name="TextBox 8">
            <a:extLst>
              <a:ext uri="{FF2B5EF4-FFF2-40B4-BE49-F238E27FC236}">
                <a16:creationId xmlns:a16="http://schemas.microsoft.com/office/drawing/2014/main" id="{959C1479-08B2-411B-8B76-9EDF49C9FD90}"/>
              </a:ext>
            </a:extLst>
          </p:cNvPr>
          <p:cNvSpPr txBox="1"/>
          <p:nvPr/>
        </p:nvSpPr>
        <p:spPr>
          <a:xfrm>
            <a:off x="3810000" y="3746976"/>
            <a:ext cx="4486373" cy="461665"/>
          </a:xfrm>
          <a:prstGeom prst="rect">
            <a:avLst/>
          </a:prstGeom>
          <a:noFill/>
        </p:spPr>
        <p:txBody>
          <a:bodyPr wrap="square" rtlCol="0">
            <a:spAutoFit/>
          </a:bodyPr>
          <a:lstStyle/>
          <a:p>
            <a:r>
              <a:rPr lang="en-US" sz="2400" b="1" dirty="0" err="1">
                <a:solidFill>
                  <a:srgbClr val="002060"/>
                </a:solidFill>
                <a:latin typeface="Courier New" pitchFamily="49" charset="0"/>
                <a:cs typeface="Courier New" pitchFamily="49" charset="0"/>
              </a:rPr>
              <a:t>pinv</a:t>
            </a:r>
            <a:r>
              <a:rPr lang="en-US" sz="2400" b="1" dirty="0">
                <a:solidFill>
                  <a:srgbClr val="002060"/>
                </a:solidFill>
                <a:latin typeface="Courier New" pitchFamily="49" charset="0"/>
                <a:cs typeface="Courier New" pitchFamily="49" charset="0"/>
              </a:rPr>
              <a:t>(X’*X)*X’*y</a:t>
            </a:r>
          </a:p>
        </p:txBody>
      </p:sp>
      <p:cxnSp>
        <p:nvCxnSpPr>
          <p:cNvPr id="5" name="直接连接符 4">
            <a:extLst>
              <a:ext uri="{FF2B5EF4-FFF2-40B4-BE49-F238E27FC236}">
                <a16:creationId xmlns:a16="http://schemas.microsoft.com/office/drawing/2014/main" id="{43322519-1FC1-454E-B2F1-D2423B81396D}"/>
              </a:ext>
            </a:extLst>
          </p:cNvPr>
          <p:cNvCxnSpPr/>
          <p:nvPr/>
        </p:nvCxnSpPr>
        <p:spPr>
          <a:xfrm>
            <a:off x="3505200" y="12763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8">
            <a:extLst>
              <a:ext uri="{FF2B5EF4-FFF2-40B4-BE49-F238E27FC236}">
                <a16:creationId xmlns:a16="http://schemas.microsoft.com/office/drawing/2014/main" id="{D114548D-66CD-4189-B84C-6EF59F4A3B16}"/>
              </a:ext>
            </a:extLst>
          </p:cNvPr>
          <p:cNvSpPr txBox="1"/>
          <p:nvPr/>
        </p:nvSpPr>
        <p:spPr>
          <a:xfrm>
            <a:off x="3809999" y="4336053"/>
            <a:ext cx="4486373" cy="461665"/>
          </a:xfrm>
          <a:prstGeom prst="rect">
            <a:avLst/>
          </a:prstGeom>
          <a:noFill/>
        </p:spPr>
        <p:txBody>
          <a:bodyPr wrap="square" rtlCol="0">
            <a:spAutoFit/>
          </a:bodyPr>
          <a:lstStyle/>
          <a:p>
            <a:r>
              <a:rPr lang="zh-CN" altLang="en-US" sz="2400" b="1" dirty="0">
                <a:solidFill>
                  <a:srgbClr val="FF0000"/>
                </a:solidFill>
                <a:latin typeface="Courier New" pitchFamily="49" charset="0"/>
                <a:cs typeface="Courier New" pitchFamily="49" charset="0"/>
              </a:rPr>
              <a:t>优点</a:t>
            </a:r>
            <a:r>
              <a:rPr lang="zh-CN" altLang="en-US" sz="2400" b="1" dirty="0">
                <a:solidFill>
                  <a:srgbClr val="002060"/>
                </a:solidFill>
                <a:latin typeface="Courier New" pitchFamily="49" charset="0"/>
                <a:cs typeface="Courier New" pitchFamily="49" charset="0"/>
              </a:rPr>
              <a:t>：无需考察变量尺度。</a:t>
            </a:r>
            <a:endParaRPr lang="en-US" sz="2400" b="1" dirty="0">
              <a:solidFill>
                <a:srgbClr val="002060"/>
              </a:solidFill>
              <a:latin typeface="Courier New" pitchFamily="49" charset="0"/>
              <a:cs typeface="Courier New" pitchFamily="49" charset="0"/>
            </a:endParaRPr>
          </a:p>
        </p:txBody>
      </p:sp>
    </p:spTree>
    <p:extLst>
      <p:ext uri="{BB962C8B-B14F-4D97-AF65-F5344CB8AC3E}">
        <p14:creationId xmlns:p14="http://schemas.microsoft.com/office/powerpoint/2010/main" val="127133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533400" y="574057"/>
            <a:ext cx="293370" cy="160020"/>
          </a:xfrm>
          <a:prstGeom prst="rect">
            <a:avLst/>
          </a:prstGeom>
        </p:spPr>
      </p:pic>
      <p:sp>
        <p:nvSpPr>
          <p:cNvPr id="69" name="Rectangle 68"/>
          <p:cNvSpPr/>
          <p:nvPr/>
        </p:nvSpPr>
        <p:spPr>
          <a:xfrm>
            <a:off x="344042" y="357485"/>
            <a:ext cx="8418957" cy="523220"/>
          </a:xfrm>
          <a:prstGeom prst="rect">
            <a:avLst/>
          </a:prstGeom>
        </p:spPr>
        <p:txBody>
          <a:bodyPr wrap="square">
            <a:spAutoFit/>
          </a:bodyPr>
          <a:lstStyle/>
          <a:p>
            <a:r>
              <a:rPr lang="en-US" sz="2800" b="1" dirty="0"/>
              <a:t>      training examples,     features.</a:t>
            </a:r>
          </a:p>
        </p:txBody>
      </p:sp>
      <p:pic>
        <p:nvPicPr>
          <p:cNvPr id="4" name="Picture 3"/>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724275" y="573040"/>
            <a:ext cx="194691" cy="160020"/>
          </a:xfrm>
          <a:prstGeom prst="rect">
            <a:avLst/>
          </a:prstGeom>
        </p:spPr>
      </p:pic>
      <p:sp>
        <p:nvSpPr>
          <p:cNvPr id="9" name="Rectangle 8"/>
          <p:cNvSpPr/>
          <p:nvPr/>
        </p:nvSpPr>
        <p:spPr>
          <a:xfrm>
            <a:off x="152400" y="886420"/>
            <a:ext cx="4209478" cy="523220"/>
          </a:xfrm>
          <a:prstGeom prst="rect">
            <a:avLst/>
          </a:prstGeom>
        </p:spPr>
        <p:txBody>
          <a:bodyPr wrap="square">
            <a:spAutoFit/>
          </a:bodyPr>
          <a:lstStyle/>
          <a:p>
            <a:pPr algn="ctr"/>
            <a:r>
              <a:rPr lang="en-US" sz="2800" u="sng" dirty="0"/>
              <a:t>Gradient Descent</a:t>
            </a:r>
          </a:p>
        </p:txBody>
      </p:sp>
      <p:sp>
        <p:nvSpPr>
          <p:cNvPr id="10" name="Rectangle 9"/>
          <p:cNvSpPr/>
          <p:nvPr/>
        </p:nvSpPr>
        <p:spPr>
          <a:xfrm>
            <a:off x="4800600" y="886420"/>
            <a:ext cx="4209478" cy="523220"/>
          </a:xfrm>
          <a:prstGeom prst="rect">
            <a:avLst/>
          </a:prstGeom>
        </p:spPr>
        <p:txBody>
          <a:bodyPr wrap="square">
            <a:spAutoFit/>
          </a:bodyPr>
          <a:lstStyle/>
          <a:p>
            <a:pPr algn="ctr"/>
            <a:r>
              <a:rPr lang="en-US" sz="2800" u="sng" dirty="0"/>
              <a:t>Normal Equation</a:t>
            </a:r>
          </a:p>
        </p:txBody>
      </p:sp>
      <p:cxnSp>
        <p:nvCxnSpPr>
          <p:cNvPr id="6" name="Straight Connector 5"/>
          <p:cNvCxnSpPr/>
          <p:nvPr/>
        </p:nvCxnSpPr>
        <p:spPr>
          <a:xfrm>
            <a:off x="4419600" y="1047750"/>
            <a:ext cx="0" cy="373380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p:cNvSpPr/>
          <p:nvPr/>
        </p:nvSpPr>
        <p:spPr>
          <a:xfrm>
            <a:off x="4800600" y="1537734"/>
            <a:ext cx="4114800" cy="954107"/>
          </a:xfrm>
          <a:prstGeom prst="rect">
            <a:avLst/>
          </a:prstGeom>
        </p:spPr>
        <p:txBody>
          <a:bodyPr wrap="square">
            <a:spAutoFit/>
          </a:bodyPr>
          <a:lstStyle/>
          <a:p>
            <a:pPr marL="342900" indent="-342900">
              <a:buFont typeface="Arial" pitchFamily="34" charset="0"/>
              <a:buChar char="•"/>
            </a:pPr>
            <a:r>
              <a:rPr lang="en-US" sz="2800" dirty="0"/>
              <a:t>No need to choose    .</a:t>
            </a:r>
          </a:p>
          <a:p>
            <a:pPr marL="342900" indent="-342900">
              <a:buFont typeface="Arial" pitchFamily="34" charset="0"/>
              <a:buChar char="•"/>
            </a:pPr>
            <a:r>
              <a:rPr lang="en-US" sz="2800" dirty="0"/>
              <a:t>Don’t need to iterate.</a:t>
            </a:r>
          </a:p>
        </p:txBody>
      </p:sp>
      <p:sp>
        <p:nvSpPr>
          <p:cNvPr id="16" name="Rectangle 15"/>
          <p:cNvSpPr/>
          <p:nvPr/>
        </p:nvSpPr>
        <p:spPr>
          <a:xfrm>
            <a:off x="514921" y="1563434"/>
            <a:ext cx="3999357" cy="1384995"/>
          </a:xfrm>
          <a:prstGeom prst="rect">
            <a:avLst/>
          </a:prstGeom>
        </p:spPr>
        <p:txBody>
          <a:bodyPr wrap="square">
            <a:spAutoFit/>
          </a:bodyPr>
          <a:lstStyle/>
          <a:p>
            <a:pPr marL="342900" indent="-342900">
              <a:buFont typeface="Arial" pitchFamily="34" charset="0"/>
              <a:buChar char="•"/>
            </a:pPr>
            <a:r>
              <a:rPr lang="zh-CN" altLang="en-US" sz="2800" dirty="0"/>
              <a:t>需要选择学习率</a:t>
            </a:r>
            <a:r>
              <a:rPr lang="en-US" sz="2800" dirty="0"/>
              <a:t>    . </a:t>
            </a:r>
          </a:p>
          <a:p>
            <a:pPr marL="342900" indent="-342900">
              <a:buFont typeface="Arial" pitchFamily="34" charset="0"/>
              <a:buChar char="•"/>
            </a:pPr>
            <a:r>
              <a:rPr lang="zh-CN" altLang="en-US" sz="2800" dirty="0"/>
              <a:t>需要迭代步长</a:t>
            </a:r>
            <a:r>
              <a:rPr lang="en-US" sz="2800" dirty="0"/>
              <a:t>.</a:t>
            </a:r>
          </a:p>
          <a:p>
            <a:endParaRPr lang="en-US" sz="2800" dirty="0"/>
          </a:p>
        </p:txBody>
      </p:sp>
      <p:pic>
        <p:nvPicPr>
          <p:cNvPr id="8" name="Picture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476053" y="1766634"/>
            <a:ext cx="200025" cy="160020"/>
          </a:xfrm>
          <a:prstGeom prst="rect">
            <a:avLst/>
          </a:prstGeom>
        </p:spPr>
      </p:pic>
      <p:sp>
        <p:nvSpPr>
          <p:cNvPr id="18" name="Rectangle 17"/>
          <p:cNvSpPr/>
          <p:nvPr/>
        </p:nvSpPr>
        <p:spPr>
          <a:xfrm>
            <a:off x="513220" y="2412492"/>
            <a:ext cx="3523679" cy="954107"/>
          </a:xfrm>
          <a:prstGeom prst="rect">
            <a:avLst/>
          </a:prstGeom>
        </p:spPr>
        <p:txBody>
          <a:bodyPr wrap="square">
            <a:spAutoFit/>
          </a:bodyPr>
          <a:lstStyle/>
          <a:p>
            <a:pPr marL="342900" indent="-342900">
              <a:buFont typeface="Arial" pitchFamily="34" charset="0"/>
              <a:buChar char="•"/>
            </a:pPr>
            <a:r>
              <a:rPr lang="en-US" sz="2800" dirty="0"/>
              <a:t>Works well even when     is large.</a:t>
            </a:r>
          </a:p>
        </p:txBody>
      </p:sp>
      <p:sp>
        <p:nvSpPr>
          <p:cNvPr id="19" name="Rectangle 18"/>
          <p:cNvSpPr/>
          <p:nvPr/>
        </p:nvSpPr>
        <p:spPr>
          <a:xfrm>
            <a:off x="4800600" y="2391430"/>
            <a:ext cx="3999801" cy="523220"/>
          </a:xfrm>
          <a:prstGeom prst="rect">
            <a:avLst/>
          </a:prstGeom>
        </p:spPr>
        <p:txBody>
          <a:bodyPr wrap="square">
            <a:spAutoFit/>
          </a:bodyPr>
          <a:lstStyle/>
          <a:p>
            <a:pPr marL="342900" indent="-342900">
              <a:buFont typeface="Arial" pitchFamily="34" charset="0"/>
              <a:buChar char="•"/>
            </a:pPr>
            <a:r>
              <a:rPr lang="en-US" sz="2800" dirty="0"/>
              <a:t>Need to compute</a:t>
            </a:r>
          </a:p>
        </p:txBody>
      </p:sp>
      <p:pic>
        <p:nvPicPr>
          <p:cNvPr id="14" name="Picture 13"/>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257800" y="2914650"/>
            <a:ext cx="1448181" cy="384048"/>
          </a:xfrm>
          <a:prstGeom prst="rect">
            <a:avLst/>
          </a:prstGeom>
        </p:spPr>
      </p:pic>
      <p:sp>
        <p:nvSpPr>
          <p:cNvPr id="23" name="Rectangle 22"/>
          <p:cNvSpPr/>
          <p:nvPr/>
        </p:nvSpPr>
        <p:spPr>
          <a:xfrm>
            <a:off x="4800600" y="3238500"/>
            <a:ext cx="3722622" cy="523220"/>
          </a:xfrm>
          <a:prstGeom prst="rect">
            <a:avLst/>
          </a:prstGeom>
        </p:spPr>
        <p:txBody>
          <a:bodyPr wrap="none">
            <a:spAutoFit/>
          </a:bodyPr>
          <a:lstStyle/>
          <a:p>
            <a:pPr marL="342900" indent="-342900">
              <a:buFont typeface="Arial" pitchFamily="34" charset="0"/>
              <a:buChar char="•"/>
            </a:pPr>
            <a:r>
              <a:rPr lang="en-US" sz="2800" dirty="0"/>
              <a:t>Slow if     is very large.</a:t>
            </a:r>
          </a:p>
        </p:txBody>
      </p:sp>
      <p:pic>
        <p:nvPicPr>
          <p:cNvPr id="20" name="Picture 1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061388" y="1744980"/>
            <a:ext cx="200025" cy="160020"/>
          </a:xfrm>
          <a:prstGeom prst="rect">
            <a:avLst/>
          </a:prstGeom>
        </p:spPr>
      </p:pic>
      <p:pic>
        <p:nvPicPr>
          <p:cNvPr id="17" name="Picture 16"/>
          <p:cNvPicPr>
            <a:picLocks noChangeAspect="1"/>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1828800" y="3057525"/>
            <a:ext cx="194691" cy="160020"/>
          </a:xfrm>
          <a:prstGeom prst="rect">
            <a:avLst/>
          </a:prstGeom>
        </p:spPr>
      </p:pic>
      <p:pic>
        <p:nvPicPr>
          <p:cNvPr id="21" name="Picture 20"/>
          <p:cNvPicPr>
            <a:picLocks noChangeAspect="1"/>
          </p:cNvPicPr>
          <p:nvPr>
            <p:custDataLst>
              <p:tags r:id="rId7"/>
            </p:custDataLst>
          </p:nvPr>
        </p:nvPicPr>
        <p:blipFill>
          <a:blip r:embed="rId11" cstate="print">
            <a:extLst>
              <a:ext uri="{28A0092B-C50C-407E-A947-70E740481C1C}">
                <a14:useLocalDpi xmlns:a14="http://schemas.microsoft.com/office/drawing/2010/main" val="0"/>
              </a:ext>
            </a:extLst>
          </a:blip>
          <a:stretch>
            <a:fillRect/>
          </a:stretch>
        </p:blipFill>
        <p:spPr>
          <a:xfrm>
            <a:off x="6291834" y="3448050"/>
            <a:ext cx="194691" cy="160020"/>
          </a:xfrm>
          <a:prstGeom prst="rect">
            <a:avLst/>
          </a:prstGeom>
        </p:spPr>
      </p:pic>
    </p:spTree>
    <p:extLst>
      <p:ext uri="{BB962C8B-B14F-4D97-AF65-F5344CB8AC3E}">
        <p14:creationId xmlns:p14="http://schemas.microsoft.com/office/powerpoint/2010/main" val="156191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5905F0C6-ACA3-4BCE-B66C-161F2AFB5DA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37272" y="318015"/>
            <a:ext cx="5360670" cy="753349"/>
          </a:xfrm>
          <a:prstGeom prst="rect">
            <a:avLst/>
          </a:prstGeom>
        </p:spPr>
      </p:pic>
      <p:sp>
        <p:nvSpPr>
          <p:cNvPr id="3" name="TextBox 16">
            <a:extLst>
              <a:ext uri="{FF2B5EF4-FFF2-40B4-BE49-F238E27FC236}">
                <a16:creationId xmlns:a16="http://schemas.microsoft.com/office/drawing/2014/main" id="{A61A9243-4441-4AA3-9703-88CAF842F842}"/>
              </a:ext>
            </a:extLst>
          </p:cNvPr>
          <p:cNvSpPr txBox="1"/>
          <p:nvPr/>
        </p:nvSpPr>
        <p:spPr>
          <a:xfrm>
            <a:off x="381000" y="361950"/>
            <a:ext cx="2578142" cy="584775"/>
          </a:xfrm>
          <a:prstGeom prst="rect">
            <a:avLst/>
          </a:prstGeom>
          <a:noFill/>
        </p:spPr>
        <p:txBody>
          <a:bodyPr wrap="none" rtlCol="0">
            <a:spAutoFit/>
          </a:bodyPr>
          <a:lstStyle/>
          <a:p>
            <a:r>
              <a:rPr lang="en-US" sz="3200" dirty="0"/>
              <a:t>Cost Function:</a:t>
            </a:r>
          </a:p>
        </p:txBody>
      </p:sp>
      <p:pic>
        <p:nvPicPr>
          <p:cNvPr id="4" name="Picture 1">
            <a:extLst>
              <a:ext uri="{FF2B5EF4-FFF2-40B4-BE49-F238E27FC236}">
                <a16:creationId xmlns:a16="http://schemas.microsoft.com/office/drawing/2014/main" id="{F900BB24-79B9-447F-B67A-CC72B3C26D4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37272" y="1447680"/>
            <a:ext cx="2765679" cy="546735"/>
          </a:xfrm>
          <a:prstGeom prst="rect">
            <a:avLst/>
          </a:prstGeom>
        </p:spPr>
      </p:pic>
      <p:sp>
        <p:nvSpPr>
          <p:cNvPr id="5" name="TextBox 18">
            <a:extLst>
              <a:ext uri="{FF2B5EF4-FFF2-40B4-BE49-F238E27FC236}">
                <a16:creationId xmlns:a16="http://schemas.microsoft.com/office/drawing/2014/main" id="{07C9311A-D1DE-4C5A-B1E4-4C9A2A1D2F31}"/>
              </a:ext>
            </a:extLst>
          </p:cNvPr>
          <p:cNvSpPr txBox="1"/>
          <p:nvPr/>
        </p:nvSpPr>
        <p:spPr>
          <a:xfrm>
            <a:off x="381000" y="1333440"/>
            <a:ext cx="1063112" cy="584775"/>
          </a:xfrm>
          <a:prstGeom prst="rect">
            <a:avLst/>
          </a:prstGeom>
          <a:noFill/>
        </p:spPr>
        <p:txBody>
          <a:bodyPr wrap="none" rtlCol="0">
            <a:spAutoFit/>
          </a:bodyPr>
          <a:lstStyle/>
          <a:p>
            <a:r>
              <a:rPr lang="en-US" sz="3200" dirty="0"/>
              <a:t>Goal:</a:t>
            </a:r>
          </a:p>
        </p:txBody>
      </p:sp>
      <p:sp>
        <p:nvSpPr>
          <p:cNvPr id="6" name="TextBox 1">
            <a:extLst>
              <a:ext uri="{FF2B5EF4-FFF2-40B4-BE49-F238E27FC236}">
                <a16:creationId xmlns:a16="http://schemas.microsoft.com/office/drawing/2014/main" id="{7CCFD075-1199-4C95-988F-2F0913F14D64}"/>
              </a:ext>
            </a:extLst>
          </p:cNvPr>
          <p:cNvSpPr txBox="1"/>
          <p:nvPr/>
        </p:nvSpPr>
        <p:spPr>
          <a:xfrm>
            <a:off x="427946" y="2210937"/>
            <a:ext cx="6958415" cy="523220"/>
          </a:xfrm>
          <a:prstGeom prst="rect">
            <a:avLst/>
          </a:prstGeom>
          <a:noFill/>
        </p:spPr>
        <p:txBody>
          <a:bodyPr wrap="square" rtlCol="0">
            <a:spAutoFit/>
          </a:bodyPr>
          <a:lstStyle/>
          <a:p>
            <a:r>
              <a:rPr lang="zh-CN" altLang="en-US" sz="2800" b="1" dirty="0"/>
              <a:t>梯度下降算法</a:t>
            </a:r>
            <a:r>
              <a:rPr lang="en-US" sz="2800" b="1" dirty="0"/>
              <a:t>Gradient descent algorithm</a:t>
            </a:r>
          </a:p>
        </p:txBody>
      </p:sp>
      <p:pic>
        <p:nvPicPr>
          <p:cNvPr id="7" name="Picture 7">
            <a:extLst>
              <a:ext uri="{FF2B5EF4-FFF2-40B4-BE49-F238E27FC236}">
                <a16:creationId xmlns:a16="http://schemas.microsoft.com/office/drawing/2014/main" id="{D509FD3A-36D7-43C9-BF66-080CB70B4596}"/>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948225" y="3186267"/>
            <a:ext cx="3230117" cy="1271451"/>
          </a:xfrm>
          <a:prstGeom prst="rect">
            <a:avLst/>
          </a:prstGeom>
        </p:spPr>
      </p:pic>
      <p:pic>
        <p:nvPicPr>
          <p:cNvPr id="8" name="Picture 2">
            <a:extLst>
              <a:ext uri="{FF2B5EF4-FFF2-40B4-BE49-F238E27FC236}">
                <a16:creationId xmlns:a16="http://schemas.microsoft.com/office/drawing/2014/main" id="{D9016C99-0081-4DF6-BEBB-B4E7568A39EC}"/>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54592" y="3681187"/>
            <a:ext cx="2731770" cy="306324"/>
          </a:xfrm>
          <a:prstGeom prst="rect">
            <a:avLst/>
          </a:prstGeom>
        </p:spPr>
      </p:pic>
      <p:sp>
        <p:nvSpPr>
          <p:cNvPr id="9" name="椭圆 8">
            <a:extLst>
              <a:ext uri="{FF2B5EF4-FFF2-40B4-BE49-F238E27FC236}">
                <a16:creationId xmlns:a16="http://schemas.microsoft.com/office/drawing/2014/main" id="{27422F04-D772-42EA-94F9-9C5B419F7F5E}"/>
              </a:ext>
            </a:extLst>
          </p:cNvPr>
          <p:cNvSpPr/>
          <p:nvPr/>
        </p:nvSpPr>
        <p:spPr>
          <a:xfrm>
            <a:off x="1467257" y="3721595"/>
            <a:ext cx="381000" cy="148250"/>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0094EF3B-B7B7-478E-901F-DC14E8425BBC}"/>
              </a:ext>
            </a:extLst>
          </p:cNvPr>
          <p:cNvCxnSpPr>
            <a:cxnSpLocks/>
            <a:stCxn id="9" idx="4"/>
            <a:endCxn id="11" idx="1"/>
          </p:cNvCxnSpPr>
          <p:nvPr/>
        </p:nvCxnSpPr>
        <p:spPr>
          <a:xfrm>
            <a:off x="1657757" y="3869845"/>
            <a:ext cx="615585" cy="6963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E8D2A1E-9097-46EE-B131-7816C19FCF6D}"/>
              </a:ext>
            </a:extLst>
          </p:cNvPr>
          <p:cNvSpPr txBox="1"/>
          <p:nvPr/>
        </p:nvSpPr>
        <p:spPr>
          <a:xfrm>
            <a:off x="2273342" y="4381518"/>
            <a:ext cx="1371600" cy="369332"/>
          </a:xfrm>
          <a:prstGeom prst="rect">
            <a:avLst/>
          </a:prstGeom>
          <a:noFill/>
          <a:ln>
            <a:solidFill>
              <a:srgbClr val="FF0000"/>
            </a:solidFill>
          </a:ln>
        </p:spPr>
        <p:txBody>
          <a:bodyPr wrap="square" rtlCol="0">
            <a:spAutoFit/>
          </a:bodyPr>
          <a:lstStyle/>
          <a:p>
            <a:r>
              <a:rPr lang="zh-CN" altLang="en-US" dirty="0"/>
              <a:t>赋值运算符</a:t>
            </a:r>
          </a:p>
        </p:txBody>
      </p:sp>
      <p:sp>
        <p:nvSpPr>
          <p:cNvPr id="12" name="椭圆 11">
            <a:extLst>
              <a:ext uri="{FF2B5EF4-FFF2-40B4-BE49-F238E27FC236}">
                <a16:creationId xmlns:a16="http://schemas.microsoft.com/office/drawing/2014/main" id="{4402738E-79BF-48DE-A124-9A9502679389}"/>
              </a:ext>
            </a:extLst>
          </p:cNvPr>
          <p:cNvSpPr/>
          <p:nvPr/>
        </p:nvSpPr>
        <p:spPr>
          <a:xfrm>
            <a:off x="2381143" y="3741198"/>
            <a:ext cx="381000" cy="148250"/>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2012FFDF-FD50-4BAD-9B8E-353126ED13EE}"/>
              </a:ext>
            </a:extLst>
          </p:cNvPr>
          <p:cNvCxnSpPr>
            <a:cxnSpLocks/>
            <a:stCxn id="12" idx="0"/>
            <a:endCxn id="14" idx="1"/>
          </p:cNvCxnSpPr>
          <p:nvPr/>
        </p:nvCxnSpPr>
        <p:spPr>
          <a:xfrm>
            <a:off x="2571643" y="3741198"/>
            <a:ext cx="2572534" cy="7919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11ED9AD-5DB9-40D5-8F4A-46F5D8DCAE49}"/>
              </a:ext>
            </a:extLst>
          </p:cNvPr>
          <p:cNvSpPr txBox="1"/>
          <p:nvPr/>
        </p:nvSpPr>
        <p:spPr>
          <a:xfrm>
            <a:off x="5144177" y="4333119"/>
            <a:ext cx="1015365" cy="400110"/>
          </a:xfrm>
          <a:prstGeom prst="rect">
            <a:avLst/>
          </a:prstGeom>
          <a:noFill/>
          <a:ln>
            <a:solidFill>
              <a:srgbClr val="FF0000"/>
            </a:solidFill>
          </a:ln>
        </p:spPr>
        <p:txBody>
          <a:bodyPr wrap="square" rtlCol="0">
            <a:spAutoFit/>
          </a:bodyPr>
          <a:lstStyle/>
          <a:p>
            <a:r>
              <a:rPr lang="zh-CN" altLang="en-US" sz="2000" b="1" dirty="0"/>
              <a:t>学习率</a:t>
            </a:r>
          </a:p>
        </p:txBody>
      </p:sp>
      <p:sp>
        <p:nvSpPr>
          <p:cNvPr id="15" name="文本框 14">
            <a:extLst>
              <a:ext uri="{FF2B5EF4-FFF2-40B4-BE49-F238E27FC236}">
                <a16:creationId xmlns:a16="http://schemas.microsoft.com/office/drawing/2014/main" id="{EC7DDABA-1214-447D-AA8A-9886063D33A0}"/>
              </a:ext>
            </a:extLst>
          </p:cNvPr>
          <p:cNvSpPr txBox="1"/>
          <p:nvPr/>
        </p:nvSpPr>
        <p:spPr>
          <a:xfrm>
            <a:off x="6247700" y="4103775"/>
            <a:ext cx="2731770" cy="707886"/>
          </a:xfrm>
          <a:prstGeom prst="rect">
            <a:avLst/>
          </a:prstGeom>
          <a:noFill/>
          <a:ln>
            <a:solidFill>
              <a:srgbClr val="FF0000"/>
            </a:solidFill>
          </a:ln>
        </p:spPr>
        <p:txBody>
          <a:bodyPr wrap="square" rtlCol="0">
            <a:spAutoFit/>
          </a:bodyPr>
          <a:lstStyle/>
          <a:p>
            <a:r>
              <a:rPr lang="zh-CN" altLang="en-US" sz="2000" b="1" dirty="0"/>
              <a:t>学习率是一个实数，控制下降速率。</a:t>
            </a:r>
          </a:p>
        </p:txBody>
      </p:sp>
      <p:pic>
        <p:nvPicPr>
          <p:cNvPr id="16" name="Picture 3">
            <a:extLst>
              <a:ext uri="{FF2B5EF4-FFF2-40B4-BE49-F238E27FC236}">
                <a16:creationId xmlns:a16="http://schemas.microsoft.com/office/drawing/2014/main" id="{402270D7-3128-4586-B62F-E41F93602CA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6020477" y="2827828"/>
            <a:ext cx="2790845" cy="612320"/>
          </a:xfrm>
          <a:prstGeom prst="rect">
            <a:avLst/>
          </a:prstGeom>
        </p:spPr>
      </p:pic>
    </p:spTree>
    <p:extLst>
      <p:ext uri="{BB962C8B-B14F-4D97-AF65-F5344CB8AC3E}">
        <p14:creationId xmlns:p14="http://schemas.microsoft.com/office/powerpoint/2010/main" val="35732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1" grpId="0" animBg="1"/>
      <p:bldP spid="12"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27039" y="414798"/>
            <a:ext cx="3200400" cy="3657600"/>
          </a:xfrm>
          <a:prstGeom prst="rect">
            <a:avLst/>
          </a:prstGeom>
          <a:noFill/>
        </p:spPr>
      </p:pic>
      <p:sp>
        <p:nvSpPr>
          <p:cNvPr id="5" name="Title 1"/>
          <p:cNvSpPr txBox="1">
            <a:spLocks/>
          </p:cNvSpPr>
          <p:nvPr/>
        </p:nvSpPr>
        <p:spPr>
          <a:xfrm>
            <a:off x="3429000" y="1143000"/>
            <a:ext cx="57912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dirty="0">
                <a:solidFill>
                  <a:schemeClr val="tx1">
                    <a:lumMod val="75000"/>
                    <a:lumOff val="25000"/>
                  </a:schemeClr>
                </a:solidFill>
              </a:rPr>
              <a:t>Logistic  Regression</a:t>
            </a:r>
          </a:p>
          <a:p>
            <a:pPr algn="l"/>
            <a:r>
              <a:rPr lang="zh-CN" altLang="en-US" sz="5400" dirty="0">
                <a:solidFill>
                  <a:schemeClr val="tx1">
                    <a:lumMod val="75000"/>
                    <a:lumOff val="25000"/>
                  </a:schemeClr>
                </a:solidFill>
              </a:rPr>
              <a:t>逻辑回归算法</a:t>
            </a:r>
            <a:endParaRPr lang="en-US" sz="5400" dirty="0">
              <a:solidFill>
                <a:schemeClr val="tx1">
                  <a:lumMod val="75000"/>
                  <a:lumOff val="25000"/>
                </a:schemeClr>
              </a:solidFill>
            </a:endParaRPr>
          </a:p>
        </p:txBody>
      </p:sp>
      <p:cxnSp>
        <p:nvCxnSpPr>
          <p:cNvPr id="6" name="Straight Connector 5"/>
          <p:cNvCxnSpPr>
            <a:cxnSpLocks/>
          </p:cNvCxnSpPr>
          <p:nvPr/>
        </p:nvCxnSpPr>
        <p:spPr>
          <a:xfrm>
            <a:off x="3581400" y="2724150"/>
            <a:ext cx="4941145"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3613572" y="3162300"/>
            <a:ext cx="4876800" cy="1676400"/>
          </a:xfrm>
        </p:spPr>
        <p:txBody>
          <a:bodyPr>
            <a:noAutofit/>
          </a:bodyPr>
          <a:lstStyle/>
          <a:p>
            <a:pPr algn="l"/>
            <a:r>
              <a:rPr lang="en-US" sz="6000" dirty="0">
                <a:solidFill>
                  <a:schemeClr val="tx1">
                    <a:lumMod val="75000"/>
                    <a:lumOff val="25000"/>
                  </a:schemeClr>
                </a:solidFill>
              </a:rPr>
              <a:t>Classification</a:t>
            </a:r>
            <a:br>
              <a:rPr lang="en-US" sz="6000" dirty="0">
                <a:solidFill>
                  <a:schemeClr val="tx1">
                    <a:lumMod val="75000"/>
                    <a:lumOff val="25000"/>
                  </a:schemeClr>
                </a:solidFill>
              </a:rPr>
            </a:br>
            <a:r>
              <a:rPr lang="zh-CN" altLang="en-US" sz="6000" dirty="0">
                <a:solidFill>
                  <a:schemeClr val="tx1">
                    <a:lumMod val="75000"/>
                    <a:lumOff val="25000"/>
                  </a:schemeClr>
                </a:solidFill>
              </a:rPr>
              <a:t>分类</a:t>
            </a:r>
            <a:endParaRPr lang="en-US" sz="6000" dirty="0">
              <a:solidFill>
                <a:schemeClr val="tx1">
                  <a:lumMod val="75000"/>
                  <a:lumOff val="25000"/>
                </a:schemeClr>
              </a:solidFill>
            </a:endParaRPr>
          </a:p>
        </p:txBody>
      </p:sp>
      <p:sp>
        <p:nvSpPr>
          <p:cNvPr id="7" name="Title 1"/>
          <p:cNvSpPr txBox="1">
            <a:spLocks/>
          </p:cNvSpPr>
          <p:nvPr/>
        </p:nvSpPr>
        <p:spPr>
          <a:xfrm>
            <a:off x="31955" y="44767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rPr>
              <a:t>Machine Learning</a:t>
            </a:r>
          </a:p>
        </p:txBody>
      </p:sp>
    </p:spTree>
    <p:extLst>
      <p:ext uri="{BB962C8B-B14F-4D97-AF65-F5344CB8AC3E}">
        <p14:creationId xmlns:p14="http://schemas.microsoft.com/office/powerpoint/2010/main" val="7637183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85750"/>
            <a:ext cx="5410200" cy="461665"/>
          </a:xfrm>
          <a:prstGeom prst="rect">
            <a:avLst/>
          </a:prstGeom>
          <a:noFill/>
        </p:spPr>
        <p:txBody>
          <a:bodyPr wrap="square" rtlCol="0">
            <a:spAutoFit/>
          </a:bodyPr>
          <a:lstStyle/>
          <a:p>
            <a:r>
              <a:rPr lang="en-US" sz="2400" b="1" dirty="0"/>
              <a:t>Classification</a:t>
            </a:r>
            <a:r>
              <a:rPr lang="zh-CN" altLang="en-US" sz="2400" b="1" dirty="0"/>
              <a:t>分类问题：</a:t>
            </a:r>
            <a:endParaRPr lang="en-US" sz="2400" b="1" dirty="0"/>
          </a:p>
        </p:txBody>
      </p:sp>
      <p:sp>
        <p:nvSpPr>
          <p:cNvPr id="11" name="TextBox 10"/>
          <p:cNvSpPr txBox="1"/>
          <p:nvPr/>
        </p:nvSpPr>
        <p:spPr>
          <a:xfrm>
            <a:off x="914400" y="902261"/>
            <a:ext cx="8077200" cy="1200329"/>
          </a:xfrm>
          <a:prstGeom prst="rect">
            <a:avLst/>
          </a:prstGeom>
          <a:noFill/>
        </p:spPr>
        <p:txBody>
          <a:bodyPr wrap="square" rtlCol="0">
            <a:spAutoFit/>
          </a:bodyPr>
          <a:lstStyle/>
          <a:p>
            <a:r>
              <a:rPr lang="zh-CN" altLang="en-US" sz="2400" dirty="0"/>
              <a:t>邮件</a:t>
            </a:r>
            <a:r>
              <a:rPr lang="en-US" sz="2400" dirty="0"/>
              <a:t>: </a:t>
            </a:r>
            <a:r>
              <a:rPr lang="en-US" sz="2400" dirty="0" smtClean="0"/>
              <a:t>Spam </a:t>
            </a:r>
            <a:r>
              <a:rPr lang="en-US" sz="2400" dirty="0"/>
              <a:t>/ Not </a:t>
            </a:r>
            <a:r>
              <a:rPr lang="en-US" sz="2400" dirty="0" smtClean="0"/>
              <a:t>Spam?</a:t>
            </a:r>
            <a:endParaRPr lang="en-US" sz="2400" dirty="0"/>
          </a:p>
          <a:p>
            <a:r>
              <a:rPr lang="en-US" sz="2400" dirty="0"/>
              <a:t>Online </a:t>
            </a:r>
            <a:r>
              <a:rPr lang="en-US" sz="2400" dirty="0" smtClean="0"/>
              <a:t>Transactions: Fraudulent </a:t>
            </a:r>
            <a:r>
              <a:rPr lang="en-US" sz="2400" dirty="0"/>
              <a:t>(Yes / No)?</a:t>
            </a:r>
          </a:p>
          <a:p>
            <a:r>
              <a:rPr lang="en-US" sz="2400" dirty="0" smtClean="0"/>
              <a:t>Tumor: Malignant </a:t>
            </a:r>
            <a:r>
              <a:rPr lang="en-US" sz="2400" dirty="0"/>
              <a:t>/ </a:t>
            </a:r>
            <a:r>
              <a:rPr lang="en-US" sz="2400" dirty="0" smtClean="0"/>
              <a:t>Benign </a:t>
            </a:r>
            <a:r>
              <a:rPr lang="en-US" sz="2400" dirty="0"/>
              <a:t>?</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066801" y="2637283"/>
            <a:ext cx="1492301" cy="367589"/>
          </a:xfrm>
          <a:prstGeom prst="rect">
            <a:avLst/>
          </a:prstGeom>
        </p:spPr>
      </p:pic>
      <p:sp>
        <p:nvSpPr>
          <p:cNvPr id="14" name="TextBox 13"/>
          <p:cNvSpPr txBox="1"/>
          <p:nvPr/>
        </p:nvSpPr>
        <p:spPr>
          <a:xfrm>
            <a:off x="3112681" y="2343150"/>
            <a:ext cx="5638800" cy="877163"/>
          </a:xfrm>
          <a:prstGeom prst="rect">
            <a:avLst/>
          </a:prstGeom>
          <a:noFill/>
        </p:spPr>
        <p:txBody>
          <a:bodyPr wrap="square" rtlCol="0">
            <a:spAutoFit/>
          </a:bodyPr>
          <a:lstStyle/>
          <a:p>
            <a:r>
              <a:rPr lang="en-US" sz="2400" dirty="0"/>
              <a:t>0: “Negative Class” (e.g., benign tumor)</a:t>
            </a:r>
          </a:p>
          <a:p>
            <a:r>
              <a:rPr lang="en-US" sz="300" dirty="0"/>
              <a:t> </a:t>
            </a:r>
            <a:endParaRPr lang="en-US" sz="2400" dirty="0"/>
          </a:p>
          <a:p>
            <a:r>
              <a:rPr lang="en-US" sz="2400" dirty="0"/>
              <a:t>1: “Positive Class” (e.g., malignant tumor)</a:t>
            </a:r>
          </a:p>
        </p:txBody>
      </p:sp>
      <p:sp>
        <p:nvSpPr>
          <p:cNvPr id="2" name="文本框 1">
            <a:extLst>
              <a:ext uri="{FF2B5EF4-FFF2-40B4-BE49-F238E27FC236}">
                <a16:creationId xmlns:a16="http://schemas.microsoft.com/office/drawing/2014/main" id="{25191F03-92D4-47F0-87C2-89924A48E629}"/>
              </a:ext>
            </a:extLst>
          </p:cNvPr>
          <p:cNvSpPr txBox="1"/>
          <p:nvPr/>
        </p:nvSpPr>
        <p:spPr>
          <a:xfrm>
            <a:off x="973015" y="3790950"/>
            <a:ext cx="1679871" cy="369332"/>
          </a:xfrm>
          <a:prstGeom prst="rect">
            <a:avLst/>
          </a:prstGeom>
          <a:noFill/>
          <a:ln>
            <a:solidFill>
              <a:srgbClr val="C00000"/>
            </a:solidFill>
          </a:ln>
        </p:spPr>
        <p:txBody>
          <a:bodyPr wrap="square" rtlCol="0">
            <a:spAutoFit/>
          </a:bodyPr>
          <a:lstStyle/>
          <a:p>
            <a:r>
              <a:rPr lang="zh-CN" altLang="en-US" dirty="0"/>
              <a:t>二元分类问题</a:t>
            </a:r>
          </a:p>
        </p:txBody>
      </p:sp>
      <p:sp>
        <p:nvSpPr>
          <p:cNvPr id="7" name="文本框 6">
            <a:extLst>
              <a:ext uri="{FF2B5EF4-FFF2-40B4-BE49-F238E27FC236}">
                <a16:creationId xmlns:a16="http://schemas.microsoft.com/office/drawing/2014/main" id="{258E804E-3511-4AB1-9EEB-D1D90F802B54}"/>
              </a:ext>
            </a:extLst>
          </p:cNvPr>
          <p:cNvSpPr txBox="1"/>
          <p:nvPr/>
        </p:nvSpPr>
        <p:spPr>
          <a:xfrm>
            <a:off x="5257800" y="3790950"/>
            <a:ext cx="1582411" cy="369332"/>
          </a:xfrm>
          <a:prstGeom prst="rect">
            <a:avLst/>
          </a:prstGeom>
          <a:noFill/>
          <a:ln>
            <a:solidFill>
              <a:srgbClr val="C00000"/>
            </a:solidFill>
          </a:ln>
        </p:spPr>
        <p:txBody>
          <a:bodyPr wrap="square" rtlCol="0">
            <a:spAutoFit/>
          </a:bodyPr>
          <a:lstStyle/>
          <a:p>
            <a:r>
              <a:rPr lang="zh-CN" altLang="en-US" dirty="0"/>
              <a:t>多元分类问题 </a:t>
            </a:r>
          </a:p>
        </p:txBody>
      </p:sp>
      <p:cxnSp>
        <p:nvCxnSpPr>
          <p:cNvPr id="8" name="直接箭头连接符 7">
            <a:extLst>
              <a:ext uri="{FF2B5EF4-FFF2-40B4-BE49-F238E27FC236}">
                <a16:creationId xmlns:a16="http://schemas.microsoft.com/office/drawing/2014/main" id="{1151A7ED-487B-4ECB-ABCE-406CE60D1FD8}"/>
              </a:ext>
            </a:extLst>
          </p:cNvPr>
          <p:cNvCxnSpPr>
            <a:cxnSpLocks/>
          </p:cNvCxnSpPr>
          <p:nvPr/>
        </p:nvCxnSpPr>
        <p:spPr>
          <a:xfrm>
            <a:off x="3429000" y="3975616"/>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11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1457284" y="1885950"/>
            <a:ext cx="6645234" cy="400110"/>
          </a:xfrm>
          <a:prstGeom prst="rect">
            <a:avLst/>
          </a:prstGeom>
          <a:noFill/>
        </p:spPr>
        <p:txBody>
          <a:bodyPr wrap="square" rtlCol="0">
            <a:spAutoFit/>
          </a:bodyPr>
          <a:lstStyle/>
          <a:p>
            <a:pPr algn="ctr"/>
            <a:r>
              <a:rPr lang="en-US" sz="2000" dirty="0"/>
              <a:t>Tumor Size</a:t>
            </a:r>
          </a:p>
        </p:txBody>
      </p:sp>
      <p:cxnSp>
        <p:nvCxnSpPr>
          <p:cNvPr id="31" name="Straight Connector 30"/>
          <p:cNvCxnSpPr/>
          <p:nvPr/>
        </p:nvCxnSpPr>
        <p:spPr>
          <a:xfrm>
            <a:off x="1347850" y="1879993"/>
            <a:ext cx="6754668" cy="5957"/>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810764" y="3126596"/>
            <a:ext cx="5638800" cy="461665"/>
            <a:chOff x="2286000" y="2573982"/>
            <a:chExt cx="5638800" cy="461665"/>
          </a:xfrm>
        </p:grpSpPr>
        <p:sp>
          <p:nvSpPr>
            <p:cNvPr id="11" name="TextBox 10"/>
            <p:cNvSpPr txBox="1"/>
            <p:nvPr/>
          </p:nvSpPr>
          <p:spPr>
            <a:xfrm>
              <a:off x="2286000" y="2573982"/>
              <a:ext cx="5638800" cy="461665"/>
            </a:xfrm>
            <a:prstGeom prst="rect">
              <a:avLst/>
            </a:prstGeom>
            <a:noFill/>
          </p:spPr>
          <p:txBody>
            <a:bodyPr wrap="square" rtlCol="0">
              <a:spAutoFit/>
            </a:bodyPr>
            <a:lstStyle/>
            <a:p>
              <a:r>
                <a:rPr lang="en-US" sz="2400" dirty="0"/>
                <a:t>Threshold classifier output             at 0.5:</a:t>
              </a:r>
            </a:p>
          </p:txBody>
        </p:sp>
        <p:pic>
          <p:nvPicPr>
            <p:cNvPr id="3" name="Picture 2"/>
            <p:cNvPicPr>
              <a:picLocks noChangeAspect="1"/>
            </p:cNvPicPr>
            <p:nvPr>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a:xfrm>
              <a:off x="5791200" y="2671700"/>
              <a:ext cx="678942" cy="306324"/>
            </a:xfrm>
            <a:prstGeom prst="rect">
              <a:avLst/>
            </a:prstGeom>
          </p:spPr>
        </p:pic>
      </p:grpSp>
      <p:grpSp>
        <p:nvGrpSpPr>
          <p:cNvPr id="14" name="Group 13"/>
          <p:cNvGrpSpPr/>
          <p:nvPr/>
        </p:nvGrpSpPr>
        <p:grpSpPr>
          <a:xfrm>
            <a:off x="1648964" y="3682499"/>
            <a:ext cx="5638800" cy="461665"/>
            <a:chOff x="1219200" y="3311247"/>
            <a:chExt cx="5638800" cy="461665"/>
          </a:xfrm>
        </p:grpSpPr>
        <p:sp>
          <p:nvSpPr>
            <p:cNvPr id="18" name="TextBox 17"/>
            <p:cNvSpPr txBox="1"/>
            <p:nvPr/>
          </p:nvSpPr>
          <p:spPr>
            <a:xfrm>
              <a:off x="1219200" y="3311247"/>
              <a:ext cx="5638800" cy="461665"/>
            </a:xfrm>
            <a:prstGeom prst="rect">
              <a:avLst/>
            </a:prstGeom>
            <a:noFill/>
          </p:spPr>
          <p:txBody>
            <a:bodyPr wrap="square" rtlCol="0">
              <a:spAutoFit/>
            </a:bodyPr>
            <a:lstStyle/>
            <a:p>
              <a:r>
                <a:rPr lang="en-US" sz="2400" dirty="0"/>
                <a:t>If                        , predict “y = 1”</a:t>
              </a:r>
            </a:p>
          </p:txBody>
        </p:sp>
        <p:pic>
          <p:nvPicPr>
            <p:cNvPr id="7" name="Picture 6"/>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607058" y="3408965"/>
              <a:ext cx="1483614" cy="306324"/>
            </a:xfrm>
            <a:prstGeom prst="rect">
              <a:avLst/>
            </a:prstGeom>
          </p:spPr>
        </p:pic>
      </p:grpSp>
      <p:grpSp>
        <p:nvGrpSpPr>
          <p:cNvPr id="24" name="Group 23"/>
          <p:cNvGrpSpPr/>
          <p:nvPr/>
        </p:nvGrpSpPr>
        <p:grpSpPr>
          <a:xfrm>
            <a:off x="1648964" y="4278793"/>
            <a:ext cx="5638800" cy="461665"/>
            <a:chOff x="1219200" y="3849379"/>
            <a:chExt cx="5638800" cy="461665"/>
          </a:xfrm>
        </p:grpSpPr>
        <p:sp>
          <p:nvSpPr>
            <p:cNvPr id="21" name="TextBox 20"/>
            <p:cNvSpPr txBox="1"/>
            <p:nvPr/>
          </p:nvSpPr>
          <p:spPr>
            <a:xfrm>
              <a:off x="1219200" y="3849379"/>
              <a:ext cx="5638800" cy="461665"/>
            </a:xfrm>
            <a:prstGeom prst="rect">
              <a:avLst/>
            </a:prstGeom>
            <a:noFill/>
          </p:spPr>
          <p:txBody>
            <a:bodyPr wrap="square" rtlCol="0">
              <a:spAutoFit/>
            </a:bodyPr>
            <a:lstStyle/>
            <a:p>
              <a:r>
                <a:rPr lang="en-US" sz="2400" dirty="0"/>
                <a:t>If                        , predict “y = 0”</a:t>
              </a:r>
            </a:p>
          </p:txBody>
        </p:sp>
        <p:pic>
          <p:nvPicPr>
            <p:cNvPr id="23" name="Picture 2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607058" y="3947097"/>
              <a:ext cx="1483614" cy="306324"/>
            </a:xfrm>
            <a:prstGeom prst="rect">
              <a:avLst/>
            </a:prstGeom>
          </p:spPr>
        </p:pic>
      </p:grpSp>
      <p:cxnSp>
        <p:nvCxnSpPr>
          <p:cNvPr id="27" name="Straight Connector 26"/>
          <p:cNvCxnSpPr/>
          <p:nvPr/>
        </p:nvCxnSpPr>
        <p:spPr>
          <a:xfrm flipV="1">
            <a:off x="1457284" y="285750"/>
            <a:ext cx="0" cy="1946645"/>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47850" y="1879993"/>
            <a:ext cx="3630468"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457284" y="1885950"/>
            <a:ext cx="2835234" cy="400110"/>
          </a:xfrm>
          <a:prstGeom prst="rect">
            <a:avLst/>
          </a:prstGeom>
          <a:noFill/>
        </p:spPr>
        <p:txBody>
          <a:bodyPr wrap="square" rtlCol="0">
            <a:spAutoFit/>
          </a:bodyPr>
          <a:lstStyle/>
          <a:p>
            <a:pPr algn="ctr"/>
            <a:r>
              <a:rPr lang="en-US" sz="2000" dirty="0"/>
              <a:t>Tumor Size</a:t>
            </a:r>
          </a:p>
        </p:txBody>
      </p:sp>
      <p:sp>
        <p:nvSpPr>
          <p:cNvPr id="35" name="Cross 34"/>
          <p:cNvSpPr/>
          <p:nvPr/>
        </p:nvSpPr>
        <p:spPr>
          <a:xfrm rot="2734294">
            <a:off x="1602649" y="1757176"/>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ross 35"/>
          <p:cNvSpPr/>
          <p:nvPr/>
        </p:nvSpPr>
        <p:spPr>
          <a:xfrm rot="2734294">
            <a:off x="1907450" y="1757176"/>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ross 36"/>
          <p:cNvSpPr/>
          <p:nvPr/>
        </p:nvSpPr>
        <p:spPr>
          <a:xfrm rot="2734294">
            <a:off x="2229037" y="1757176"/>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ross 37"/>
          <p:cNvSpPr/>
          <p:nvPr/>
        </p:nvSpPr>
        <p:spPr>
          <a:xfrm rot="2734294">
            <a:off x="2610037" y="1757176"/>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ross 38"/>
          <p:cNvSpPr/>
          <p:nvPr/>
        </p:nvSpPr>
        <p:spPr>
          <a:xfrm rot="2734294">
            <a:off x="3355250" y="491483"/>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ross 40"/>
          <p:cNvSpPr/>
          <p:nvPr/>
        </p:nvSpPr>
        <p:spPr>
          <a:xfrm rot="2734294">
            <a:off x="3753037" y="491483"/>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ross 41"/>
          <p:cNvSpPr/>
          <p:nvPr/>
        </p:nvSpPr>
        <p:spPr>
          <a:xfrm rot="2734294">
            <a:off x="4134037" y="491483"/>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ross 42"/>
          <p:cNvSpPr/>
          <p:nvPr/>
        </p:nvSpPr>
        <p:spPr>
          <a:xfrm rot="2734294">
            <a:off x="4574450" y="491483"/>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52450" y="987767"/>
            <a:ext cx="1417617" cy="400110"/>
          </a:xfrm>
          <a:prstGeom prst="rect">
            <a:avLst/>
          </a:prstGeom>
          <a:noFill/>
        </p:spPr>
        <p:txBody>
          <a:bodyPr wrap="square" rtlCol="0">
            <a:spAutoFit/>
          </a:bodyPr>
          <a:lstStyle/>
          <a:p>
            <a:r>
              <a:rPr lang="en-US" sz="2000" dirty="0"/>
              <a:t>Malignant ?</a:t>
            </a:r>
          </a:p>
        </p:txBody>
      </p:sp>
      <p:cxnSp>
        <p:nvCxnSpPr>
          <p:cNvPr id="49" name="Straight Connector 48"/>
          <p:cNvCxnSpPr/>
          <p:nvPr/>
        </p:nvCxnSpPr>
        <p:spPr>
          <a:xfrm>
            <a:off x="1347850" y="620256"/>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14551" y="426275"/>
            <a:ext cx="938149" cy="369332"/>
          </a:xfrm>
          <a:prstGeom prst="rect">
            <a:avLst/>
          </a:prstGeom>
          <a:noFill/>
        </p:spPr>
        <p:txBody>
          <a:bodyPr wrap="square" rtlCol="0">
            <a:spAutoFit/>
          </a:bodyPr>
          <a:lstStyle/>
          <a:p>
            <a:r>
              <a:rPr lang="en-US" dirty="0"/>
              <a:t>(Yes) 1</a:t>
            </a:r>
          </a:p>
        </p:txBody>
      </p:sp>
      <p:sp>
        <p:nvSpPr>
          <p:cNvPr id="51" name="TextBox 50"/>
          <p:cNvSpPr txBox="1"/>
          <p:nvPr/>
        </p:nvSpPr>
        <p:spPr>
          <a:xfrm>
            <a:off x="614550" y="1681100"/>
            <a:ext cx="938149" cy="369332"/>
          </a:xfrm>
          <a:prstGeom prst="rect">
            <a:avLst/>
          </a:prstGeom>
          <a:noFill/>
        </p:spPr>
        <p:txBody>
          <a:bodyPr wrap="square" rtlCol="0">
            <a:spAutoFit/>
          </a:bodyPr>
          <a:lstStyle/>
          <a:p>
            <a:r>
              <a:rPr lang="en-US" dirty="0"/>
              <a:t>(No) 0</a:t>
            </a:r>
          </a:p>
        </p:txBody>
      </p:sp>
      <p:sp>
        <p:nvSpPr>
          <p:cNvPr id="55" name="Cross 54"/>
          <p:cNvSpPr/>
          <p:nvPr/>
        </p:nvSpPr>
        <p:spPr>
          <a:xfrm rot="2734294">
            <a:off x="6479846" y="451851"/>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直接连接符 5">
            <a:extLst>
              <a:ext uri="{FF2B5EF4-FFF2-40B4-BE49-F238E27FC236}">
                <a16:creationId xmlns:a16="http://schemas.microsoft.com/office/drawing/2014/main" id="{683032C9-D8C0-4FF7-9031-1AEE3033969D}"/>
              </a:ext>
            </a:extLst>
          </p:cNvPr>
          <p:cNvCxnSpPr>
            <a:cxnSpLocks/>
          </p:cNvCxnSpPr>
          <p:nvPr/>
        </p:nvCxnSpPr>
        <p:spPr>
          <a:xfrm flipV="1">
            <a:off x="990600" y="-19050"/>
            <a:ext cx="4876800" cy="2251447"/>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2" name="Picture 1">
            <a:extLst>
              <a:ext uri="{FF2B5EF4-FFF2-40B4-BE49-F238E27FC236}">
                <a16:creationId xmlns:a16="http://schemas.microsoft.com/office/drawing/2014/main" id="{9017D657-30A6-4BB9-A9F7-D49B031DD253}"/>
              </a:ext>
            </a:extLst>
          </p:cNvPr>
          <p:cNvPicPr>
            <a:picLocks noChangeAspect="1"/>
          </p:cNvPicPr>
          <p:nvPr>
            <p:custDataLst>
              <p:tags r:id="rId1"/>
            </p:custDataLst>
          </p:nvPr>
        </p:nvPicPr>
        <p:blipFill rotWithShape="1">
          <a:blip r:embed="rId9" cstate="print">
            <a:extLst>
              <a:ext uri="{28A0092B-C50C-407E-A947-70E740481C1C}">
                <a14:useLocalDpi xmlns:a14="http://schemas.microsoft.com/office/drawing/2010/main" val="0"/>
              </a:ext>
            </a:extLst>
          </a:blip>
          <a:srcRect r="72731" b="8145"/>
          <a:stretch/>
        </p:blipFill>
        <p:spPr>
          <a:xfrm>
            <a:off x="229918" y="2296106"/>
            <a:ext cx="1707411" cy="302372"/>
          </a:xfrm>
          <a:prstGeom prst="rect">
            <a:avLst/>
          </a:prstGeom>
        </p:spPr>
      </p:pic>
      <p:cxnSp>
        <p:nvCxnSpPr>
          <p:cNvPr id="9" name="直接连接符 8">
            <a:extLst>
              <a:ext uri="{FF2B5EF4-FFF2-40B4-BE49-F238E27FC236}">
                <a16:creationId xmlns:a16="http://schemas.microsoft.com/office/drawing/2014/main" id="{0F99CECE-51CA-477A-B98B-62EF9925D36F}"/>
              </a:ext>
            </a:extLst>
          </p:cNvPr>
          <p:cNvCxnSpPr>
            <a:cxnSpLocks/>
          </p:cNvCxnSpPr>
          <p:nvPr/>
        </p:nvCxnSpPr>
        <p:spPr>
          <a:xfrm flipV="1">
            <a:off x="1438357" y="1276350"/>
            <a:ext cx="1609643" cy="17176"/>
          </a:xfrm>
          <a:prstGeom prst="line">
            <a:avLst/>
          </a:prstGeom>
          <a:ln>
            <a:solidFill>
              <a:srgbClr val="C00000"/>
            </a:solidFill>
            <a:prstDash val="dashDot"/>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80DBEB6-3889-4947-91FE-BB6B2CBBF551}"/>
              </a:ext>
            </a:extLst>
          </p:cNvPr>
          <p:cNvCxnSpPr>
            <a:cxnSpLocks/>
          </p:cNvCxnSpPr>
          <p:nvPr/>
        </p:nvCxnSpPr>
        <p:spPr>
          <a:xfrm flipV="1">
            <a:off x="3048000" y="1268625"/>
            <a:ext cx="0" cy="603643"/>
          </a:xfrm>
          <a:prstGeom prst="line">
            <a:avLst/>
          </a:prstGeom>
          <a:ln>
            <a:solidFill>
              <a:srgbClr val="C00000"/>
            </a:solidFill>
            <a:prstDash val="dash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611CE09-6F72-4D6C-98CE-5AF97015E413}"/>
              </a:ext>
            </a:extLst>
          </p:cNvPr>
          <p:cNvCxnSpPr>
            <a:cxnSpLocks/>
          </p:cNvCxnSpPr>
          <p:nvPr/>
        </p:nvCxnSpPr>
        <p:spPr>
          <a:xfrm flipV="1">
            <a:off x="381000" y="285750"/>
            <a:ext cx="6781800" cy="205740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48" name="直接连接符 47">
            <a:extLst>
              <a:ext uri="{FF2B5EF4-FFF2-40B4-BE49-F238E27FC236}">
                <a16:creationId xmlns:a16="http://schemas.microsoft.com/office/drawing/2014/main" id="{B8F7B9CB-83AE-4AB0-9555-D8F93946E652}"/>
              </a:ext>
            </a:extLst>
          </p:cNvPr>
          <p:cNvCxnSpPr>
            <a:cxnSpLocks/>
          </p:cNvCxnSpPr>
          <p:nvPr/>
        </p:nvCxnSpPr>
        <p:spPr>
          <a:xfrm flipV="1">
            <a:off x="1457284" y="1266304"/>
            <a:ext cx="2453835" cy="31345"/>
          </a:xfrm>
          <a:prstGeom prst="line">
            <a:avLst/>
          </a:prstGeom>
          <a:ln>
            <a:prstDash val="dashDot"/>
          </a:ln>
        </p:spPr>
        <p:style>
          <a:lnRef idx="1">
            <a:schemeClr val="accent4"/>
          </a:lnRef>
          <a:fillRef idx="0">
            <a:schemeClr val="accent4"/>
          </a:fillRef>
          <a:effectRef idx="0">
            <a:schemeClr val="accent4"/>
          </a:effectRef>
          <a:fontRef idx="minor">
            <a:schemeClr val="tx1"/>
          </a:fontRef>
        </p:style>
      </p:cxnSp>
      <p:cxnSp>
        <p:nvCxnSpPr>
          <p:cNvPr id="52" name="直接连接符 51">
            <a:extLst>
              <a:ext uri="{FF2B5EF4-FFF2-40B4-BE49-F238E27FC236}">
                <a16:creationId xmlns:a16="http://schemas.microsoft.com/office/drawing/2014/main" id="{FAD51003-79F6-42B4-8AEA-88A6C705BFC3}"/>
              </a:ext>
            </a:extLst>
          </p:cNvPr>
          <p:cNvCxnSpPr>
            <a:cxnSpLocks/>
          </p:cNvCxnSpPr>
          <p:nvPr/>
        </p:nvCxnSpPr>
        <p:spPr>
          <a:xfrm flipV="1">
            <a:off x="3911119" y="1276350"/>
            <a:ext cx="0" cy="603643"/>
          </a:xfrm>
          <a:prstGeom prst="line">
            <a:avLst/>
          </a:prstGeom>
          <a:ln>
            <a:prstDash val="dash"/>
          </a:ln>
        </p:spPr>
        <p:style>
          <a:lnRef idx="1">
            <a:schemeClr val="accent4"/>
          </a:lnRef>
          <a:fillRef idx="0">
            <a:schemeClr val="accent4"/>
          </a:fillRef>
          <a:effectRef idx="0">
            <a:schemeClr val="accent4"/>
          </a:effectRef>
          <a:fontRef idx="minor">
            <a:schemeClr val="tx1"/>
          </a:fontRef>
        </p:style>
      </p:cxnSp>
      <p:sp>
        <p:nvSpPr>
          <p:cNvPr id="26" name="文本框 25">
            <a:extLst>
              <a:ext uri="{FF2B5EF4-FFF2-40B4-BE49-F238E27FC236}">
                <a16:creationId xmlns:a16="http://schemas.microsoft.com/office/drawing/2014/main" id="{A868746D-4BDE-4487-9077-BE80B02A8073}"/>
              </a:ext>
            </a:extLst>
          </p:cNvPr>
          <p:cNvSpPr txBox="1"/>
          <p:nvPr/>
        </p:nvSpPr>
        <p:spPr>
          <a:xfrm>
            <a:off x="6426514" y="3481423"/>
            <a:ext cx="2313436"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a:t>线性回归算法对于分类问题不总是一个好的选择！</a:t>
            </a:r>
          </a:p>
        </p:txBody>
      </p:sp>
    </p:spTree>
    <p:extLst>
      <p:ext uri="{BB962C8B-B14F-4D97-AF65-F5344CB8AC3E}">
        <p14:creationId xmlns:p14="http://schemas.microsoft.com/office/powerpoint/2010/main" val="40316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 presetClass="entr" presetSubtype="0" fill="hold" nodeType="withEffect">
                                  <p:stCondLst>
                                    <p:cond delay="0"/>
                                  </p:stCondLst>
                                  <p:childTnLst>
                                    <p:set>
                                      <p:cBhvr>
                                        <p:cTn id="45" dur="1" fill="hold">
                                          <p:stCondLst>
                                            <p:cond delay="0"/>
                                          </p:stCondLst>
                                        </p:cTn>
                                        <p:tgtEl>
                                          <p:spTgt spid="4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3" grpId="0"/>
      <p:bldP spid="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7200" y="413414"/>
            <a:ext cx="5638800" cy="584775"/>
          </a:xfrm>
          <a:prstGeom prst="rect">
            <a:avLst/>
          </a:prstGeom>
          <a:noFill/>
        </p:spPr>
        <p:txBody>
          <a:bodyPr wrap="square" rtlCol="0">
            <a:spAutoFit/>
          </a:bodyPr>
          <a:lstStyle/>
          <a:p>
            <a:r>
              <a:rPr lang="en-US" sz="3200" dirty="0"/>
              <a:t>Classification:    y   =   0   or   1</a:t>
            </a:r>
          </a:p>
        </p:txBody>
      </p:sp>
      <p:grpSp>
        <p:nvGrpSpPr>
          <p:cNvPr id="4" name="Group 3"/>
          <p:cNvGrpSpPr/>
          <p:nvPr/>
        </p:nvGrpSpPr>
        <p:grpSpPr>
          <a:xfrm>
            <a:off x="762000" y="1368595"/>
            <a:ext cx="6781800" cy="1077218"/>
            <a:chOff x="223649" y="3253085"/>
            <a:chExt cx="6781800" cy="1077218"/>
          </a:xfrm>
        </p:grpSpPr>
        <p:sp>
          <p:nvSpPr>
            <p:cNvPr id="18" name="TextBox 17"/>
            <p:cNvSpPr txBox="1"/>
            <p:nvPr/>
          </p:nvSpPr>
          <p:spPr>
            <a:xfrm>
              <a:off x="223649" y="3253085"/>
              <a:ext cx="6781800" cy="1077218"/>
            </a:xfrm>
            <a:prstGeom prst="rect">
              <a:avLst/>
            </a:prstGeom>
            <a:noFill/>
          </p:spPr>
          <p:txBody>
            <a:bodyPr wrap="square" rtlCol="0">
              <a:spAutoFit/>
            </a:bodyPr>
            <a:lstStyle/>
            <a:p>
              <a:r>
                <a:rPr lang="zh-CN" altLang="en-US" sz="3200" dirty="0"/>
                <a:t>在线性回归算法中，          </a:t>
              </a:r>
              <a:r>
                <a:rPr lang="en-US" sz="3200" dirty="0"/>
                <a:t>can be &gt; 1 or &lt; 0</a:t>
              </a:r>
            </a:p>
          </p:txBody>
        </p:sp>
        <p:pic>
          <p:nvPicPr>
            <p:cNvPr id="2" name="Picture 1"/>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3805049" y="3348539"/>
              <a:ext cx="982215" cy="443155"/>
            </a:xfrm>
            <a:prstGeom prst="rect">
              <a:avLst/>
            </a:prstGeom>
          </p:spPr>
        </p:pic>
      </p:grpSp>
      <p:grpSp>
        <p:nvGrpSpPr>
          <p:cNvPr id="8" name="Group 7"/>
          <p:cNvGrpSpPr/>
          <p:nvPr/>
        </p:nvGrpSpPr>
        <p:grpSpPr>
          <a:xfrm>
            <a:off x="457200" y="2672775"/>
            <a:ext cx="6311264" cy="584775"/>
            <a:chOff x="457200" y="2672775"/>
            <a:chExt cx="6311264" cy="584775"/>
          </a:xfrm>
        </p:grpSpPr>
        <p:sp>
          <p:nvSpPr>
            <p:cNvPr id="21" name="TextBox 20"/>
            <p:cNvSpPr txBox="1"/>
            <p:nvPr/>
          </p:nvSpPr>
          <p:spPr>
            <a:xfrm>
              <a:off x="457200" y="2672775"/>
              <a:ext cx="5638800" cy="584775"/>
            </a:xfrm>
            <a:prstGeom prst="rect">
              <a:avLst/>
            </a:prstGeom>
            <a:noFill/>
          </p:spPr>
          <p:txBody>
            <a:bodyPr wrap="square" rtlCol="0">
              <a:spAutoFit/>
            </a:bodyPr>
            <a:lstStyle/>
            <a:p>
              <a:r>
                <a:rPr lang="en-US" sz="3200" dirty="0"/>
                <a:t>Logistic Regression:</a:t>
              </a:r>
            </a:p>
          </p:txBody>
        </p:sp>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209286" y="2747567"/>
              <a:ext cx="2559178" cy="435190"/>
            </a:xfrm>
            <a:prstGeom prst="rect">
              <a:avLst/>
            </a:prstGeom>
          </p:spPr>
        </p:pic>
      </p:grpSp>
      <p:sp>
        <p:nvSpPr>
          <p:cNvPr id="9" name="TextBox 20">
            <a:extLst>
              <a:ext uri="{FF2B5EF4-FFF2-40B4-BE49-F238E27FC236}">
                <a16:creationId xmlns:a16="http://schemas.microsoft.com/office/drawing/2014/main" id="{970BCACB-014B-4F64-86F1-33A683C040B1}"/>
              </a:ext>
            </a:extLst>
          </p:cNvPr>
          <p:cNvSpPr txBox="1"/>
          <p:nvPr/>
        </p:nvSpPr>
        <p:spPr>
          <a:xfrm>
            <a:off x="421105" y="3638550"/>
            <a:ext cx="7405438" cy="830997"/>
          </a:xfrm>
          <a:prstGeom prst="rect">
            <a:avLst/>
          </a:prstGeom>
          <a:noFill/>
        </p:spPr>
        <p:txBody>
          <a:bodyPr wrap="square" rtlCol="0">
            <a:spAutoFit/>
          </a:bodyPr>
          <a:lstStyle/>
          <a:p>
            <a:r>
              <a:rPr lang="en-US" sz="2400" dirty="0"/>
              <a:t>Logistic Regression</a:t>
            </a:r>
            <a:r>
              <a:rPr lang="zh-CN" altLang="en-US" sz="2400" dirty="0"/>
              <a:t>中的</a:t>
            </a:r>
            <a:r>
              <a:rPr lang="en-US" altLang="zh-CN" sz="2400" dirty="0"/>
              <a:t>Regression</a:t>
            </a:r>
            <a:r>
              <a:rPr lang="zh-CN" altLang="en-US" sz="2400" dirty="0"/>
              <a:t>是一种历史性的习惯叫法，实则是一种</a:t>
            </a:r>
            <a:r>
              <a:rPr lang="en-US" altLang="zh-CN" sz="2400" dirty="0"/>
              <a:t>classification</a:t>
            </a:r>
            <a:r>
              <a:rPr lang="zh-CN" altLang="en-US" sz="2400" dirty="0"/>
              <a:t>分类算法。</a:t>
            </a:r>
            <a:endParaRPr lang="en-US" sz="2400" dirty="0"/>
          </a:p>
        </p:txBody>
      </p:sp>
    </p:spTree>
    <p:extLst>
      <p:ext uri="{BB962C8B-B14F-4D97-AF65-F5344CB8AC3E}">
        <p14:creationId xmlns:p14="http://schemas.microsoft.com/office/powerpoint/2010/main" val="151912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E9188A1-94D2-4FA9-98AF-E9AAD8434D25}"/>
              </a:ext>
            </a:extLst>
          </p:cNvPr>
          <p:cNvSpPr txBox="1"/>
          <p:nvPr/>
        </p:nvSpPr>
        <p:spPr>
          <a:xfrm>
            <a:off x="152400" y="4099494"/>
            <a:ext cx="5723042" cy="461665"/>
          </a:xfrm>
          <a:prstGeom prst="rect">
            <a:avLst/>
          </a:prstGeom>
          <a:noFill/>
        </p:spPr>
        <p:txBody>
          <a:bodyPr wrap="none" rtlCol="0">
            <a:spAutoFit/>
          </a:bodyPr>
          <a:lstStyle/>
          <a:p>
            <a:r>
              <a:rPr lang="zh-CN" altLang="en-US" sz="2400" b="1" dirty="0"/>
              <a:t>目的</a:t>
            </a:r>
            <a:r>
              <a:rPr lang="en-US" altLang="zh-CN" sz="2400" dirty="0"/>
              <a:t>: </a:t>
            </a:r>
            <a:r>
              <a:rPr lang="zh-CN" altLang="en-US" sz="2400" dirty="0"/>
              <a:t>通过机器学习算法，得到                   </a:t>
            </a:r>
            <a:r>
              <a:rPr lang="en-US" altLang="zh-CN" sz="2400" dirty="0"/>
              <a:t>.</a:t>
            </a:r>
            <a:endParaRPr lang="zh-CN" altLang="en-US" sz="2400" dirty="0"/>
          </a:p>
        </p:txBody>
      </p:sp>
      <p:sp>
        <p:nvSpPr>
          <p:cNvPr id="5" name="Title 1"/>
          <p:cNvSpPr txBox="1">
            <a:spLocks/>
          </p:cNvSpPr>
          <p:nvPr/>
        </p:nvSpPr>
        <p:spPr>
          <a:xfrm>
            <a:off x="304800" y="590550"/>
            <a:ext cx="88392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dirty="0">
                <a:solidFill>
                  <a:schemeClr val="tx1">
                    <a:lumMod val="75000"/>
                    <a:lumOff val="25000"/>
                  </a:schemeClr>
                </a:solidFill>
              </a:rPr>
              <a:t>Logistic Regression</a:t>
            </a:r>
          </a:p>
        </p:txBody>
      </p:sp>
      <p:cxnSp>
        <p:nvCxnSpPr>
          <p:cNvPr id="6" name="Straight Connector 5"/>
          <p:cNvCxnSpPr>
            <a:cxnSpLocks/>
          </p:cNvCxnSpPr>
          <p:nvPr/>
        </p:nvCxnSpPr>
        <p:spPr>
          <a:xfrm>
            <a:off x="152400" y="2150528"/>
            <a:ext cx="8370145"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304800" y="2495550"/>
            <a:ext cx="8705850" cy="1676400"/>
          </a:xfrm>
        </p:spPr>
        <p:txBody>
          <a:bodyPr>
            <a:noAutofit/>
          </a:bodyPr>
          <a:lstStyle/>
          <a:p>
            <a:pPr algn="l"/>
            <a:r>
              <a:rPr lang="en-US" sz="5400" dirty="0">
                <a:solidFill>
                  <a:srgbClr val="FF0000"/>
                </a:solidFill>
              </a:rPr>
              <a:t>Hypothesis</a:t>
            </a:r>
            <a:r>
              <a:rPr lang="en-US" sz="5400" dirty="0">
                <a:solidFill>
                  <a:schemeClr val="tx1">
                    <a:lumMod val="75000"/>
                    <a:lumOff val="25000"/>
                  </a:schemeClr>
                </a:solidFill>
              </a:rPr>
              <a:t> Representation</a:t>
            </a:r>
          </a:p>
        </p:txBody>
      </p:sp>
      <p:pic>
        <p:nvPicPr>
          <p:cNvPr id="8" name="Picture 1">
            <a:extLst>
              <a:ext uri="{FF2B5EF4-FFF2-40B4-BE49-F238E27FC236}">
                <a16:creationId xmlns:a16="http://schemas.microsoft.com/office/drawing/2014/main" id="{755517F9-6F32-4A28-962C-DE9261AA22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481470" y="4143673"/>
            <a:ext cx="982215" cy="443155"/>
          </a:xfrm>
          <a:prstGeom prst="rect">
            <a:avLst/>
          </a:prstGeom>
        </p:spPr>
      </p:pic>
    </p:spTree>
    <p:extLst>
      <p:ext uri="{BB962C8B-B14F-4D97-AF65-F5344CB8AC3E}">
        <p14:creationId xmlns:p14="http://schemas.microsoft.com/office/powerpoint/2010/main" val="406745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52711" y="1743745"/>
            <a:ext cx="2361895" cy="416966"/>
          </a:xfrm>
          <a:prstGeom prst="rect">
            <a:avLst/>
          </a:prstGeom>
        </p:spPr>
      </p:pic>
      <p:sp>
        <p:nvSpPr>
          <p:cNvPr id="21" name="TextBox 20"/>
          <p:cNvSpPr txBox="1"/>
          <p:nvPr/>
        </p:nvSpPr>
        <p:spPr>
          <a:xfrm>
            <a:off x="615702" y="3785741"/>
            <a:ext cx="5638800" cy="1077218"/>
          </a:xfrm>
          <a:prstGeom prst="rect">
            <a:avLst/>
          </a:prstGeom>
          <a:noFill/>
        </p:spPr>
        <p:txBody>
          <a:bodyPr wrap="square" rtlCol="0">
            <a:spAutoFit/>
          </a:bodyPr>
          <a:lstStyle/>
          <a:p>
            <a:r>
              <a:rPr lang="en-US" sz="3200" dirty="0"/>
              <a:t>Sigmoid function</a:t>
            </a:r>
          </a:p>
          <a:p>
            <a:r>
              <a:rPr lang="en-US" sz="3200" dirty="0"/>
              <a:t>Logistic function</a:t>
            </a:r>
          </a:p>
        </p:txBody>
      </p:sp>
      <p:pic>
        <p:nvPicPr>
          <p:cNvPr id="15" name="Picture 1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25672" y="2774307"/>
            <a:ext cx="2592324" cy="416966"/>
          </a:xfrm>
          <a:prstGeom prst="rect">
            <a:avLst/>
          </a:prstGeom>
        </p:spPr>
      </p:pic>
      <p:pic>
        <p:nvPicPr>
          <p:cNvPr id="16" name="Picture 15"/>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735422" y="3961753"/>
            <a:ext cx="2372868" cy="768096"/>
          </a:xfrm>
          <a:prstGeom prst="rect">
            <a:avLst/>
          </a:prstGeom>
        </p:spPr>
      </p:pic>
      <p:sp>
        <p:nvSpPr>
          <p:cNvPr id="20" name="TextBox 19"/>
          <p:cNvSpPr txBox="1"/>
          <p:nvPr/>
        </p:nvSpPr>
        <p:spPr>
          <a:xfrm>
            <a:off x="76200" y="185178"/>
            <a:ext cx="5410200" cy="523220"/>
          </a:xfrm>
          <a:prstGeom prst="rect">
            <a:avLst/>
          </a:prstGeom>
          <a:noFill/>
        </p:spPr>
        <p:txBody>
          <a:bodyPr wrap="square" rtlCol="0">
            <a:spAutoFit/>
          </a:bodyPr>
          <a:lstStyle/>
          <a:p>
            <a:r>
              <a:rPr lang="zh-CN" altLang="en-US" sz="2800" b="1" dirty="0">
                <a:solidFill>
                  <a:srgbClr val="FF0000"/>
                </a:solidFill>
              </a:rPr>
              <a:t>逻辑回归算法模型</a:t>
            </a:r>
            <a:r>
              <a:rPr lang="zh-CN" altLang="en-US" sz="2800" b="1" dirty="0"/>
              <a:t>：</a:t>
            </a:r>
            <a:endParaRPr lang="en-US" sz="2800" b="1" dirty="0"/>
          </a:p>
        </p:txBody>
      </p:sp>
      <p:sp>
        <p:nvSpPr>
          <p:cNvPr id="23" name="TextBox 22"/>
          <p:cNvSpPr txBox="1"/>
          <p:nvPr/>
        </p:nvSpPr>
        <p:spPr>
          <a:xfrm>
            <a:off x="733579" y="714735"/>
            <a:ext cx="1211996" cy="461665"/>
          </a:xfrm>
          <a:prstGeom prst="rect">
            <a:avLst/>
          </a:prstGeom>
          <a:noFill/>
        </p:spPr>
        <p:txBody>
          <a:bodyPr wrap="square" rtlCol="0">
            <a:spAutoFit/>
          </a:bodyPr>
          <a:lstStyle/>
          <a:p>
            <a:r>
              <a:rPr lang="en-US" sz="2400" dirty="0"/>
              <a:t>Want</a:t>
            </a:r>
          </a:p>
        </p:txBody>
      </p:sp>
      <p:pic>
        <p:nvPicPr>
          <p:cNvPr id="25" name="Picture 24"/>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627632" y="819150"/>
            <a:ext cx="1801368" cy="306324"/>
          </a:xfrm>
          <a:prstGeom prst="rect">
            <a:avLst/>
          </a:prstGeom>
        </p:spPr>
      </p:pic>
      <p:grpSp>
        <p:nvGrpSpPr>
          <p:cNvPr id="37" name="Group 36"/>
          <p:cNvGrpSpPr/>
          <p:nvPr/>
        </p:nvGrpSpPr>
        <p:grpSpPr>
          <a:xfrm>
            <a:off x="4445166" y="1780843"/>
            <a:ext cx="3784434" cy="1843874"/>
            <a:chOff x="4445166" y="1337476"/>
            <a:chExt cx="3784434" cy="1843874"/>
          </a:xfrm>
        </p:grpSpPr>
        <p:cxnSp>
          <p:nvCxnSpPr>
            <p:cNvPr id="26" name="Straight Connector 25"/>
            <p:cNvCxnSpPr/>
            <p:nvPr/>
          </p:nvCxnSpPr>
          <p:spPr>
            <a:xfrm flipV="1">
              <a:off x="6248400" y="1337476"/>
              <a:ext cx="0" cy="1843874"/>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445166" y="3181350"/>
              <a:ext cx="3784434"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143499" y="1698931"/>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867400" y="1504743"/>
              <a:ext cx="381000" cy="369332"/>
            </a:xfrm>
            <a:prstGeom prst="rect">
              <a:avLst/>
            </a:prstGeom>
            <a:noFill/>
          </p:spPr>
          <p:txBody>
            <a:bodyPr wrap="square" rtlCol="0">
              <a:spAutoFit/>
            </a:bodyPr>
            <a:lstStyle/>
            <a:p>
              <a:r>
                <a:rPr lang="en-US" dirty="0"/>
                <a:t>1</a:t>
              </a:r>
            </a:p>
          </p:txBody>
        </p:sp>
        <p:cxnSp>
          <p:nvCxnSpPr>
            <p:cNvPr id="33" name="Straight Connector 32"/>
            <p:cNvCxnSpPr/>
            <p:nvPr/>
          </p:nvCxnSpPr>
          <p:spPr>
            <a:xfrm>
              <a:off x="6143499" y="2472806"/>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715000" y="2278618"/>
              <a:ext cx="533400" cy="369332"/>
            </a:xfrm>
            <a:prstGeom prst="rect">
              <a:avLst/>
            </a:prstGeom>
            <a:noFill/>
          </p:spPr>
          <p:txBody>
            <a:bodyPr wrap="square" rtlCol="0">
              <a:spAutoFit/>
            </a:bodyPr>
            <a:lstStyle/>
            <a:p>
              <a:r>
                <a:rPr lang="en-US" dirty="0"/>
                <a:t>0.5</a:t>
              </a:r>
            </a:p>
          </p:txBody>
        </p:sp>
      </p:grpSp>
      <p:sp>
        <p:nvSpPr>
          <p:cNvPr id="35" name="TextBox 34"/>
          <p:cNvSpPr txBox="1"/>
          <p:nvPr/>
        </p:nvSpPr>
        <p:spPr>
          <a:xfrm>
            <a:off x="6096000" y="3574018"/>
            <a:ext cx="333501" cy="369332"/>
          </a:xfrm>
          <a:prstGeom prst="rect">
            <a:avLst/>
          </a:prstGeom>
          <a:noFill/>
        </p:spPr>
        <p:txBody>
          <a:bodyPr wrap="square" rtlCol="0">
            <a:spAutoFit/>
          </a:bodyPr>
          <a:lstStyle/>
          <a:p>
            <a:r>
              <a:rPr lang="en-US" dirty="0"/>
              <a:t>0</a:t>
            </a:r>
          </a:p>
        </p:txBody>
      </p:sp>
      <mc:AlternateContent xmlns:mc="http://schemas.openxmlformats.org/markup-compatibility/2006" xmlns:p14="http://schemas.microsoft.com/office/powerpoint/2010/main">
        <mc:Choice Requires="p14">
          <p:contentPart p14:bwMode="auto" r:id="rId10">
            <p14:nvContentPartPr>
              <p14:cNvPr id="2" name="Ink 1"/>
              <p14:cNvContentPartPr/>
              <p14:nvPr/>
            </p14:nvContentPartPr>
            <p14:xfrm>
              <a:off x="4258988" y="79290"/>
              <a:ext cx="4438440" cy="3613320"/>
            </p14:xfrm>
          </p:contentPart>
        </mc:Choice>
        <mc:Fallback xmlns="">
          <p:pic>
            <p:nvPicPr>
              <p:cNvPr id="2" name="Ink 1"/>
              <p:cNvPicPr/>
              <p:nvPr/>
            </p:nvPicPr>
            <p:blipFill>
              <a:blip r:embed="rId11"/>
              <a:stretch>
                <a:fillRect/>
              </a:stretch>
            </p:blipFill>
            <p:spPr>
              <a:xfrm>
                <a:off x="4249628" y="69930"/>
                <a:ext cx="4457160" cy="3632040"/>
              </a:xfrm>
              <a:prstGeom prst="rect">
                <a:avLst/>
              </a:prstGeom>
            </p:spPr>
          </p:pic>
        </mc:Fallback>
      </mc:AlternateContent>
      <p:sp>
        <p:nvSpPr>
          <p:cNvPr id="3" name="矩形: 圆角 2">
            <a:extLst>
              <a:ext uri="{FF2B5EF4-FFF2-40B4-BE49-F238E27FC236}">
                <a16:creationId xmlns:a16="http://schemas.microsoft.com/office/drawing/2014/main" id="{03A5A0DA-BFE8-443E-BC7D-2A8B334626D1}"/>
              </a:ext>
            </a:extLst>
          </p:cNvPr>
          <p:cNvSpPr/>
          <p:nvPr/>
        </p:nvSpPr>
        <p:spPr>
          <a:xfrm>
            <a:off x="4323052" y="0"/>
            <a:ext cx="4592347" cy="3899070"/>
          </a:xfrm>
          <a:prstGeom prst="round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79570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5" grpId="0"/>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81000" y="285750"/>
            <a:ext cx="5410200" cy="461665"/>
          </a:xfrm>
          <a:prstGeom prst="rect">
            <a:avLst/>
          </a:prstGeom>
          <a:noFill/>
        </p:spPr>
        <p:txBody>
          <a:bodyPr wrap="square" rtlCol="0">
            <a:spAutoFit/>
          </a:bodyPr>
          <a:lstStyle/>
          <a:p>
            <a:r>
              <a:rPr lang="en-US" sz="2400" b="1" dirty="0"/>
              <a:t>Interpretation of Hypothesis Output</a:t>
            </a:r>
          </a:p>
        </p:txBody>
      </p:sp>
      <p:sp>
        <p:nvSpPr>
          <p:cNvPr id="23" name="TextBox 22"/>
          <p:cNvSpPr txBox="1"/>
          <p:nvPr/>
        </p:nvSpPr>
        <p:spPr>
          <a:xfrm>
            <a:off x="1447800" y="814685"/>
            <a:ext cx="6362851" cy="461665"/>
          </a:xfrm>
          <a:prstGeom prst="rect">
            <a:avLst/>
          </a:prstGeom>
          <a:noFill/>
        </p:spPr>
        <p:txBody>
          <a:bodyPr wrap="square" rtlCol="0">
            <a:spAutoFit/>
          </a:bodyPr>
          <a:lstStyle/>
          <a:p>
            <a:r>
              <a:rPr lang="en-US" sz="2400" dirty="0"/>
              <a:t>= estimated probability that y = 1 on input x </a:t>
            </a: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62000" y="889361"/>
            <a:ext cx="678942" cy="306324"/>
          </a:xfrm>
          <a:prstGeom prst="rect">
            <a:avLst/>
          </a:prstGeom>
        </p:spPr>
      </p:pic>
      <p:sp>
        <p:nvSpPr>
          <p:cNvPr id="18" name="TextBox 17"/>
          <p:cNvSpPr txBox="1"/>
          <p:nvPr/>
        </p:nvSpPr>
        <p:spPr>
          <a:xfrm>
            <a:off x="381000" y="2529364"/>
            <a:ext cx="7434599" cy="830997"/>
          </a:xfrm>
          <a:prstGeom prst="rect">
            <a:avLst/>
          </a:prstGeom>
          <a:noFill/>
        </p:spPr>
        <p:txBody>
          <a:bodyPr wrap="square" rtlCol="0">
            <a:spAutoFit/>
          </a:bodyPr>
          <a:lstStyle/>
          <a:p>
            <a:r>
              <a:rPr lang="en-US" sz="2400" dirty="0"/>
              <a:t>Tell patient that 70% chance of tumor being malignant</a:t>
            </a:r>
          </a:p>
          <a:p>
            <a:r>
              <a:rPr lang="zh-CN" altLang="en-US" sz="2400" dirty="0"/>
              <a:t>恶性概率为</a:t>
            </a:r>
            <a:r>
              <a:rPr lang="en-US" altLang="zh-CN" sz="2400" dirty="0"/>
              <a:t>70%</a:t>
            </a:r>
            <a:r>
              <a:rPr lang="en-US" sz="2400" dirty="0"/>
              <a:t> </a:t>
            </a:r>
          </a:p>
        </p:txBody>
      </p:sp>
      <p:pic>
        <p:nvPicPr>
          <p:cNvPr id="7" name="Picture 6"/>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308650" y="1352550"/>
            <a:ext cx="3808476" cy="731520"/>
          </a:xfrm>
          <a:prstGeom prst="rect">
            <a:avLst/>
          </a:prstGeom>
        </p:spPr>
      </p:pic>
      <p:pic>
        <p:nvPicPr>
          <p:cNvPr id="8" name="Picture 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268833" y="2218677"/>
            <a:ext cx="1495044" cy="306324"/>
          </a:xfrm>
          <a:prstGeom prst="rect">
            <a:avLst/>
          </a:prstGeom>
        </p:spPr>
      </p:pic>
      <p:sp>
        <p:nvSpPr>
          <p:cNvPr id="29" name="TextBox 28"/>
          <p:cNvSpPr txBox="1"/>
          <p:nvPr/>
        </p:nvSpPr>
        <p:spPr>
          <a:xfrm>
            <a:off x="642601" y="1452985"/>
            <a:ext cx="1871999" cy="461665"/>
          </a:xfrm>
          <a:prstGeom prst="rect">
            <a:avLst/>
          </a:prstGeom>
          <a:noFill/>
        </p:spPr>
        <p:txBody>
          <a:bodyPr wrap="square" rtlCol="0">
            <a:spAutoFit/>
          </a:bodyPr>
          <a:lstStyle/>
          <a:p>
            <a:r>
              <a:rPr lang="en-US" sz="2400" dirty="0"/>
              <a:t>Example:  If </a:t>
            </a:r>
          </a:p>
        </p:txBody>
      </p:sp>
      <p:grpSp>
        <p:nvGrpSpPr>
          <p:cNvPr id="11" name="Group 10"/>
          <p:cNvGrpSpPr/>
          <p:nvPr/>
        </p:nvGrpSpPr>
        <p:grpSpPr>
          <a:xfrm>
            <a:off x="3995401" y="3317203"/>
            <a:ext cx="4081799" cy="830997"/>
            <a:chOff x="2319001" y="3405485"/>
            <a:chExt cx="4081799" cy="830997"/>
          </a:xfrm>
        </p:grpSpPr>
        <p:sp>
          <p:nvSpPr>
            <p:cNvPr id="30" name="TextBox 29"/>
            <p:cNvSpPr txBox="1"/>
            <p:nvPr/>
          </p:nvSpPr>
          <p:spPr>
            <a:xfrm>
              <a:off x="2319001" y="3405485"/>
              <a:ext cx="4081799" cy="830997"/>
            </a:xfrm>
            <a:prstGeom prst="rect">
              <a:avLst/>
            </a:prstGeom>
            <a:noFill/>
          </p:spPr>
          <p:txBody>
            <a:bodyPr wrap="square" rtlCol="0">
              <a:spAutoFit/>
            </a:bodyPr>
            <a:lstStyle/>
            <a:p>
              <a:r>
                <a:rPr lang="en-US" sz="2400" dirty="0"/>
                <a:t>“probability that y = 1, given x,</a:t>
              </a:r>
            </a:p>
            <a:p>
              <a:r>
                <a:rPr lang="en-US" sz="2400" dirty="0"/>
                <a:t>  parameterized by    ”</a:t>
              </a:r>
            </a:p>
          </p:txBody>
        </p:sp>
        <p:pic>
          <p:nvPicPr>
            <p:cNvPr id="9" name="Picture 8"/>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4824984" y="3890900"/>
              <a:ext cx="128016" cy="217170"/>
            </a:xfrm>
            <a:prstGeom prst="rect">
              <a:avLst/>
            </a:prstGeom>
          </p:spPr>
        </p:pic>
      </p:grpSp>
      <p:pic>
        <p:nvPicPr>
          <p:cNvPr id="3" name="Picture 2"/>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193838" y="4248150"/>
            <a:ext cx="4267200" cy="657525"/>
          </a:xfrm>
          <a:prstGeom prst="rect">
            <a:avLst/>
          </a:prstGeom>
        </p:spPr>
      </p:pic>
      <mc:AlternateContent xmlns:mc="http://schemas.openxmlformats.org/markup-compatibility/2006" xmlns:p14="http://schemas.microsoft.com/office/powerpoint/2010/main">
        <mc:Choice Requires="p14">
          <p:contentPart p14:bwMode="auto" r:id="rId12">
            <p14:nvContentPartPr>
              <p14:cNvPr id="4" name="Ink 3"/>
              <p14:cNvContentPartPr/>
              <p14:nvPr/>
            </p14:nvContentPartPr>
            <p14:xfrm>
              <a:off x="594133" y="1750910"/>
              <a:ext cx="6027893" cy="2955881"/>
            </p14:xfrm>
          </p:contentPart>
        </mc:Choice>
        <mc:Fallback xmlns="">
          <p:pic>
            <p:nvPicPr>
              <p:cNvPr id="4" name="Ink 3"/>
              <p:cNvPicPr/>
              <p:nvPr/>
            </p:nvPicPr>
            <p:blipFill>
              <a:blip r:embed="rId13"/>
              <a:stretch>
                <a:fillRect/>
              </a:stretch>
            </p:blipFill>
            <p:spPr>
              <a:xfrm>
                <a:off x="584773" y="1741550"/>
                <a:ext cx="6046613" cy="2974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 name="墨迹 4">
                <a:extLst>
                  <a:ext uri="{FF2B5EF4-FFF2-40B4-BE49-F238E27FC236}">
                    <a16:creationId xmlns:a16="http://schemas.microsoft.com/office/drawing/2014/main" id="{653D4099-B621-4E7F-8369-BCA58645DC59}"/>
                  </a:ext>
                </a:extLst>
              </p14:cNvPr>
              <p14:cNvContentPartPr/>
              <p14:nvPr/>
            </p14:nvContentPartPr>
            <p14:xfrm>
              <a:off x="2129873" y="4265396"/>
              <a:ext cx="138960" cy="196920"/>
            </p14:xfrm>
          </p:contentPart>
        </mc:Choice>
        <mc:Fallback xmlns="">
          <p:pic>
            <p:nvPicPr>
              <p:cNvPr id="5" name="墨迹 4">
                <a:extLst>
                  <a:ext uri="{FF2B5EF4-FFF2-40B4-BE49-F238E27FC236}">
                    <a16:creationId xmlns:a16="http://schemas.microsoft.com/office/drawing/2014/main" id="{653D4099-B621-4E7F-8369-BCA58645DC59}"/>
                  </a:ext>
                </a:extLst>
              </p:cNvPr>
              <p:cNvPicPr/>
              <p:nvPr/>
            </p:nvPicPr>
            <p:blipFill>
              <a:blip r:embed="rId15"/>
              <a:stretch>
                <a:fillRect/>
              </a:stretch>
            </p:blipFill>
            <p:spPr>
              <a:xfrm>
                <a:off x="2120873" y="4256396"/>
                <a:ext cx="156960" cy="214920"/>
              </a:xfrm>
              <a:prstGeom prst="rect">
                <a:avLst/>
              </a:prstGeom>
            </p:spPr>
          </p:pic>
        </mc:Fallback>
      </mc:AlternateContent>
    </p:spTree>
    <p:extLst>
      <p:ext uri="{BB962C8B-B14F-4D97-AF65-F5344CB8AC3E}">
        <p14:creationId xmlns:p14="http://schemas.microsoft.com/office/powerpoint/2010/main" val="119568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28600" y="5905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dirty="0">
                <a:solidFill>
                  <a:prstClr val="black">
                    <a:lumMod val="75000"/>
                    <a:lumOff val="25000"/>
                  </a:prstClr>
                </a:solidFill>
                <a:latin typeface="Calibri"/>
              </a:rPr>
              <a:t>Logistic</a:t>
            </a:r>
          </a:p>
          <a:p>
            <a:pPr algn="l"/>
            <a:r>
              <a:rPr lang="en-US" sz="5400" dirty="0">
                <a:solidFill>
                  <a:prstClr val="black">
                    <a:lumMod val="75000"/>
                    <a:lumOff val="25000"/>
                  </a:prstClr>
                </a:solidFill>
                <a:latin typeface="Calibri"/>
              </a:rPr>
              <a:t>Regression</a:t>
            </a:r>
          </a:p>
        </p:txBody>
      </p:sp>
      <p:cxnSp>
        <p:nvCxnSpPr>
          <p:cNvPr id="6" name="Straight Connector 5"/>
          <p:cNvCxnSpPr/>
          <p:nvPr/>
        </p:nvCxnSpPr>
        <p:spPr>
          <a:xfrm>
            <a:off x="2624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199103" y="2019300"/>
            <a:ext cx="4705350" cy="2324100"/>
          </a:xfrm>
        </p:spPr>
        <p:txBody>
          <a:bodyPr>
            <a:noAutofit/>
          </a:bodyPr>
          <a:lstStyle/>
          <a:p>
            <a:pPr algn="l"/>
            <a:r>
              <a:rPr lang="zh-CN" altLang="en-US" dirty="0">
                <a:solidFill>
                  <a:schemeClr val="tx1">
                    <a:lumMod val="75000"/>
                    <a:lumOff val="25000"/>
                  </a:schemeClr>
                </a:solidFill>
              </a:rPr>
              <a:t>分类边界</a:t>
            </a:r>
            <a:r>
              <a:rPr lang="en-US" dirty="0">
                <a:solidFill>
                  <a:schemeClr val="tx1">
                    <a:lumMod val="75000"/>
                    <a:lumOff val="25000"/>
                  </a:schemeClr>
                </a:solidFill>
              </a:rPr>
              <a:t/>
            </a:r>
            <a:br>
              <a:rPr lang="en-US" dirty="0">
                <a:solidFill>
                  <a:schemeClr val="tx1">
                    <a:lumMod val="75000"/>
                    <a:lumOff val="25000"/>
                  </a:schemeClr>
                </a:solidFill>
              </a:rPr>
            </a:br>
            <a:r>
              <a:rPr lang="en-US" dirty="0">
                <a:solidFill>
                  <a:schemeClr val="tx1">
                    <a:lumMod val="75000"/>
                    <a:lumOff val="25000"/>
                  </a:schemeClr>
                </a:solidFill>
              </a:rPr>
              <a:t>Decision boundary</a:t>
            </a:r>
          </a:p>
        </p:txBody>
      </p:sp>
    </p:spTree>
    <p:extLst>
      <p:ext uri="{BB962C8B-B14F-4D97-AF65-F5344CB8AC3E}">
        <p14:creationId xmlns:p14="http://schemas.microsoft.com/office/powerpoint/2010/main" val="14011213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81000" y="285750"/>
            <a:ext cx="5410200" cy="461665"/>
          </a:xfrm>
          <a:prstGeom prst="rect">
            <a:avLst/>
          </a:prstGeom>
          <a:noFill/>
        </p:spPr>
        <p:txBody>
          <a:bodyPr wrap="square" rtlCol="0">
            <a:spAutoFit/>
          </a:bodyPr>
          <a:lstStyle/>
          <a:p>
            <a:r>
              <a:rPr lang="en-US" sz="2400" b="1" dirty="0">
                <a:solidFill>
                  <a:prstClr val="black"/>
                </a:solidFill>
                <a:latin typeface="Calibri"/>
              </a:rPr>
              <a:t>Logistic regression</a:t>
            </a:r>
          </a:p>
        </p:txBody>
      </p:sp>
      <p:pic>
        <p:nvPicPr>
          <p:cNvPr id="5" name="Picture 4"/>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856677" y="1057275"/>
            <a:ext cx="2322957" cy="384048"/>
          </a:xfrm>
          <a:prstGeom prst="rect">
            <a:avLst/>
          </a:prstGeom>
        </p:spPr>
      </p:pic>
      <p:pic>
        <p:nvPicPr>
          <p:cNvPr id="8" name="Picture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47750" y="1600698"/>
            <a:ext cx="1981581" cy="458724"/>
          </a:xfrm>
          <a:prstGeom prst="rect">
            <a:avLst/>
          </a:prstGeom>
        </p:spPr>
      </p:pic>
      <p:sp>
        <p:nvSpPr>
          <p:cNvPr id="11" name="TextBox 10"/>
          <p:cNvSpPr txBox="1"/>
          <p:nvPr/>
        </p:nvSpPr>
        <p:spPr>
          <a:xfrm>
            <a:off x="381000" y="2190750"/>
            <a:ext cx="5410200" cy="461665"/>
          </a:xfrm>
          <a:prstGeom prst="rect">
            <a:avLst/>
          </a:prstGeom>
          <a:noFill/>
        </p:spPr>
        <p:txBody>
          <a:bodyPr wrap="square" rtlCol="0">
            <a:spAutoFit/>
          </a:bodyPr>
          <a:lstStyle/>
          <a:p>
            <a:r>
              <a:rPr lang="en-US" sz="2400" dirty="0">
                <a:solidFill>
                  <a:prstClr val="black"/>
                </a:solidFill>
                <a:latin typeface="Calibri"/>
              </a:rPr>
              <a:t>  Suppose predict “          “ if</a:t>
            </a:r>
          </a:p>
        </p:txBody>
      </p:sp>
      <p:pic>
        <p:nvPicPr>
          <p:cNvPr id="10" name="Picture 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771775" y="2351477"/>
            <a:ext cx="657225" cy="254127"/>
          </a:xfrm>
          <a:prstGeom prst="rect">
            <a:avLst/>
          </a:prstGeom>
        </p:spPr>
      </p:pic>
      <p:pic>
        <p:nvPicPr>
          <p:cNvPr id="13" name="Picture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981450" y="2292612"/>
            <a:ext cx="1421797" cy="293561"/>
          </a:xfrm>
          <a:prstGeom prst="rect">
            <a:avLst/>
          </a:prstGeom>
        </p:spPr>
      </p:pic>
      <p:sp>
        <p:nvSpPr>
          <p:cNvPr id="16" name="TextBox 15"/>
          <p:cNvSpPr txBox="1"/>
          <p:nvPr/>
        </p:nvSpPr>
        <p:spPr>
          <a:xfrm>
            <a:off x="434579" y="3557885"/>
            <a:ext cx="5410200" cy="461665"/>
          </a:xfrm>
          <a:prstGeom prst="rect">
            <a:avLst/>
          </a:prstGeom>
          <a:noFill/>
        </p:spPr>
        <p:txBody>
          <a:bodyPr wrap="square" rtlCol="0">
            <a:spAutoFit/>
          </a:bodyPr>
          <a:lstStyle/>
          <a:p>
            <a:pPr lvl="1"/>
            <a:r>
              <a:rPr lang="en-US" sz="2400" dirty="0">
                <a:solidFill>
                  <a:prstClr val="black"/>
                </a:solidFill>
                <a:latin typeface="Calibri"/>
              </a:rPr>
              <a:t>	    predict “          “  if</a:t>
            </a:r>
          </a:p>
        </p:txBody>
      </p:sp>
      <p:pic>
        <p:nvPicPr>
          <p:cNvPr id="15" name="Picture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782822" y="3699562"/>
            <a:ext cx="670370" cy="254127"/>
          </a:xfrm>
          <a:prstGeom prst="rect">
            <a:avLst/>
          </a:prstGeom>
        </p:spPr>
      </p:pic>
      <p:pic>
        <p:nvPicPr>
          <p:cNvPr id="19" name="Picture 18"/>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992497" y="3659747"/>
            <a:ext cx="1421797" cy="293561"/>
          </a:xfrm>
          <a:prstGeom prst="rect">
            <a:avLst/>
          </a:prstGeom>
        </p:spPr>
      </p:pic>
      <p:cxnSp>
        <p:nvCxnSpPr>
          <p:cNvPr id="33" name="Straight Arrow Connector 32"/>
          <p:cNvCxnSpPr/>
          <p:nvPr/>
        </p:nvCxnSpPr>
        <p:spPr>
          <a:xfrm>
            <a:off x="5715000" y="1733550"/>
            <a:ext cx="3131491"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6895468" y="235760"/>
            <a:ext cx="1836643" cy="1914204"/>
            <a:chOff x="6695890" y="235759"/>
            <a:chExt cx="2036221" cy="2122211"/>
          </a:xfrm>
        </p:grpSpPr>
        <p:sp>
          <p:nvSpPr>
            <p:cNvPr id="30" name="TextBox 29"/>
            <p:cNvSpPr txBox="1"/>
            <p:nvPr/>
          </p:nvSpPr>
          <p:spPr>
            <a:xfrm>
              <a:off x="7123033" y="1896305"/>
              <a:ext cx="306494" cy="461665"/>
            </a:xfrm>
            <a:prstGeom prst="rect">
              <a:avLst/>
            </a:prstGeom>
            <a:noFill/>
          </p:spPr>
          <p:txBody>
            <a:bodyPr wrap="none" rtlCol="0">
              <a:spAutoFit/>
            </a:bodyPr>
            <a:lstStyle/>
            <a:p>
              <a:r>
                <a:rPr lang="en-US" sz="2400" dirty="0">
                  <a:solidFill>
                    <a:prstClr val="black"/>
                  </a:solidFill>
                  <a:latin typeface="Calibri"/>
                </a:rPr>
                <a:t>z</a:t>
              </a:r>
              <a:endParaRPr lang="en-US" sz="2400" baseline="-25000" dirty="0">
                <a:solidFill>
                  <a:prstClr val="black"/>
                </a:solidFill>
                <a:latin typeface="Calibri"/>
              </a:endParaRPr>
            </a:p>
          </p:txBody>
        </p:sp>
        <p:sp>
          <p:nvSpPr>
            <p:cNvPr id="31" name="TextBox 30"/>
            <p:cNvSpPr txBox="1"/>
            <p:nvPr/>
          </p:nvSpPr>
          <p:spPr>
            <a:xfrm>
              <a:off x="6695890" y="378634"/>
              <a:ext cx="314510" cy="400110"/>
            </a:xfrm>
            <a:prstGeom prst="rect">
              <a:avLst/>
            </a:prstGeom>
            <a:noFill/>
          </p:spPr>
          <p:txBody>
            <a:bodyPr wrap="none" rtlCol="0">
              <a:spAutoFit/>
            </a:bodyPr>
            <a:lstStyle/>
            <a:p>
              <a:r>
                <a:rPr lang="en-US" sz="2000" dirty="0">
                  <a:solidFill>
                    <a:prstClr val="black"/>
                  </a:solidFill>
                  <a:latin typeface="Calibri"/>
                </a:rPr>
                <a:t>1</a:t>
              </a:r>
              <a:endParaRPr lang="en-US" sz="2000" baseline="-25000" dirty="0">
                <a:solidFill>
                  <a:prstClr val="black"/>
                </a:solidFill>
                <a:latin typeface="Calibri"/>
              </a:endParaRPr>
            </a:p>
          </p:txBody>
        </p:sp>
        <p:cxnSp>
          <p:nvCxnSpPr>
            <p:cNvPr id="32" name="Straight Arrow Connector 31"/>
            <p:cNvCxnSpPr/>
            <p:nvPr/>
          </p:nvCxnSpPr>
          <p:spPr>
            <a:xfrm flipV="1">
              <a:off x="7110155" y="235759"/>
              <a:ext cx="0" cy="1823663"/>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8301581" y="508234"/>
              <a:ext cx="430530" cy="255270"/>
            </a:xfrm>
            <a:prstGeom prst="rect">
              <a:avLst/>
            </a:prstGeom>
          </p:spPr>
        </p:pic>
        <p:cxnSp>
          <p:nvCxnSpPr>
            <p:cNvPr id="37" name="Straight Arrow Connector 36"/>
            <p:cNvCxnSpPr/>
            <p:nvPr/>
          </p:nvCxnSpPr>
          <p:spPr>
            <a:xfrm>
              <a:off x="6992872" y="1277874"/>
              <a:ext cx="217553" cy="0"/>
            </a:xfrm>
            <a:prstGeom prst="straightConnector1">
              <a:avLst/>
            </a:prstGeom>
            <a:ln w="381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991853" y="600075"/>
              <a:ext cx="217553" cy="0"/>
            </a:xfrm>
            <a:prstGeom prst="straightConnector1">
              <a:avLst/>
            </a:prstGeom>
            <a:ln w="381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16">
            <p14:nvContentPartPr>
              <p14:cNvPr id="2" name="Ink 1"/>
              <p14:cNvContentPartPr/>
              <p14:nvPr/>
            </p14:nvContentPartPr>
            <p14:xfrm>
              <a:off x="3172320" y="614880"/>
              <a:ext cx="5031720" cy="4006800"/>
            </p14:xfrm>
          </p:contentPart>
        </mc:Choice>
        <mc:Fallback xmlns="">
          <p:pic>
            <p:nvPicPr>
              <p:cNvPr id="2" name="Ink 1"/>
              <p:cNvPicPr/>
              <p:nvPr/>
            </p:nvPicPr>
            <p:blipFill>
              <a:blip r:embed="rId17"/>
              <a:stretch>
                <a:fillRect/>
              </a:stretch>
            </p:blipFill>
            <p:spPr>
              <a:xfrm>
                <a:off x="3163320" y="602640"/>
                <a:ext cx="5053320" cy="4030920"/>
              </a:xfrm>
              <a:prstGeom prst="rect">
                <a:avLst/>
              </a:prstGeom>
            </p:spPr>
          </p:pic>
        </mc:Fallback>
      </mc:AlternateContent>
    </p:spTree>
    <p:extLst>
      <p:ext uri="{BB962C8B-B14F-4D97-AF65-F5344CB8AC3E}">
        <p14:creationId xmlns:p14="http://schemas.microsoft.com/office/powerpoint/2010/main" val="382392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740184" y="2540924"/>
            <a:ext cx="241668" cy="253234"/>
          </a:xfrm>
          <a:prstGeom prst="rect">
            <a:avLst/>
          </a:prstGeom>
          <a:noFill/>
          <a:ln w="19050">
            <a:noFill/>
          </a:ln>
        </p:spPr>
        <p:txBody>
          <a:bodyPr wrap="none" rtlCol="0">
            <a:spAutoFit/>
          </a:bodyPr>
          <a:lstStyle/>
          <a:p>
            <a:r>
              <a:rPr lang="en-US" sz="2000" dirty="0">
                <a:solidFill>
                  <a:prstClr val="black"/>
                </a:solidFill>
                <a:latin typeface="Calibri"/>
              </a:rPr>
              <a:t>x</a:t>
            </a:r>
            <a:r>
              <a:rPr lang="en-US" sz="2000" baseline="-25000" dirty="0">
                <a:solidFill>
                  <a:prstClr val="black"/>
                </a:solidFill>
                <a:latin typeface="Calibri"/>
              </a:rPr>
              <a:t>1</a:t>
            </a:r>
          </a:p>
        </p:txBody>
      </p:sp>
      <p:sp>
        <p:nvSpPr>
          <p:cNvPr id="14" name="TextBox 13"/>
          <p:cNvSpPr txBox="1"/>
          <p:nvPr/>
        </p:nvSpPr>
        <p:spPr>
          <a:xfrm>
            <a:off x="443738" y="747415"/>
            <a:ext cx="241668" cy="253234"/>
          </a:xfrm>
          <a:prstGeom prst="rect">
            <a:avLst/>
          </a:prstGeom>
          <a:noFill/>
          <a:ln w="19050">
            <a:noFill/>
          </a:ln>
        </p:spPr>
        <p:txBody>
          <a:bodyPr wrap="none" rtlCol="0">
            <a:spAutoFit/>
          </a:bodyPr>
          <a:lstStyle/>
          <a:p>
            <a:r>
              <a:rPr lang="en-US" sz="2000" dirty="0">
                <a:solidFill>
                  <a:prstClr val="black"/>
                </a:solidFill>
                <a:latin typeface="Calibri"/>
              </a:rPr>
              <a:t>x</a:t>
            </a:r>
            <a:r>
              <a:rPr lang="en-US" sz="2000" baseline="-25000" dirty="0">
                <a:solidFill>
                  <a:prstClr val="black"/>
                </a:solidFill>
                <a:latin typeface="Calibri"/>
              </a:rPr>
              <a:t>2</a:t>
            </a:r>
          </a:p>
        </p:txBody>
      </p:sp>
      <p:cxnSp>
        <p:nvCxnSpPr>
          <p:cNvPr id="15" name="Straight Arrow Connector 14"/>
          <p:cNvCxnSpPr/>
          <p:nvPr/>
        </p:nvCxnSpPr>
        <p:spPr>
          <a:xfrm flipV="1">
            <a:off x="1041541" y="895350"/>
            <a:ext cx="0" cy="1695124"/>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19398" y="2485033"/>
            <a:ext cx="1747602"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1000" y="285750"/>
            <a:ext cx="5410200" cy="461665"/>
          </a:xfrm>
          <a:prstGeom prst="rect">
            <a:avLst/>
          </a:prstGeom>
          <a:noFill/>
        </p:spPr>
        <p:txBody>
          <a:bodyPr wrap="square" rtlCol="0">
            <a:spAutoFit/>
          </a:bodyPr>
          <a:lstStyle/>
          <a:p>
            <a:r>
              <a:rPr lang="en-US" sz="2400" b="1" dirty="0">
                <a:solidFill>
                  <a:prstClr val="black"/>
                </a:solidFill>
                <a:latin typeface="Calibri"/>
              </a:rPr>
              <a:t>Decision Boundary</a:t>
            </a:r>
          </a:p>
        </p:txBody>
      </p:sp>
      <p:cxnSp>
        <p:nvCxnSpPr>
          <p:cNvPr id="24" name="Straight Arrow Connector 23"/>
          <p:cNvCxnSpPr/>
          <p:nvPr/>
        </p:nvCxnSpPr>
        <p:spPr>
          <a:xfrm>
            <a:off x="986752" y="2098106"/>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91975" y="2487639"/>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93402" y="1711865"/>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998625" y="2101398"/>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993861" y="1322552"/>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999084" y="1712085"/>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rot="16200000">
            <a:off x="1574083" y="1910673"/>
            <a:ext cx="105224" cy="1165087"/>
            <a:chOff x="1144375" y="1474952"/>
            <a:chExt cx="105224" cy="1165087"/>
          </a:xfrm>
        </p:grpSpPr>
        <p:cxnSp>
          <p:nvCxnSpPr>
            <p:cNvPr id="33" name="Straight Arrow Connector 32"/>
            <p:cNvCxnSpPr/>
            <p:nvPr/>
          </p:nvCxnSpPr>
          <p:spPr>
            <a:xfrm>
              <a:off x="1144375" y="2640039"/>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151025" y="2253798"/>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146261" y="1474952"/>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151484" y="1864485"/>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1122116" y="1015119"/>
            <a:ext cx="1413976" cy="1425485"/>
            <a:chOff x="1122116" y="1015119"/>
            <a:chExt cx="1413976" cy="1425485"/>
          </a:xfrm>
        </p:grpSpPr>
        <p:sp>
          <p:nvSpPr>
            <p:cNvPr id="2" name="Oval 1"/>
            <p:cNvSpPr/>
            <p:nvPr/>
          </p:nvSpPr>
          <p:spPr>
            <a:xfrm>
              <a:off x="1122116" y="1795221"/>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 name="Oval 2"/>
            <p:cNvSpPr/>
            <p:nvPr/>
          </p:nvSpPr>
          <p:spPr>
            <a:xfrm>
              <a:off x="1204609" y="202138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 name="Oval 3"/>
            <p:cNvSpPr/>
            <p:nvPr/>
          </p:nvSpPr>
          <p:spPr>
            <a:xfrm>
              <a:off x="1127889" y="1542765"/>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 name="Oval 4"/>
            <p:cNvSpPr/>
            <p:nvPr/>
          </p:nvSpPr>
          <p:spPr>
            <a:xfrm>
              <a:off x="1384434" y="1888832"/>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 name="Oval 5"/>
            <p:cNvSpPr/>
            <p:nvPr/>
          </p:nvSpPr>
          <p:spPr>
            <a:xfrm>
              <a:off x="1348695" y="2216372"/>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7" name="Oval 6"/>
            <p:cNvSpPr/>
            <p:nvPr/>
          </p:nvSpPr>
          <p:spPr>
            <a:xfrm>
              <a:off x="1537873" y="2114448"/>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1123402" y="223185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Cross 8"/>
            <p:cNvSpPr/>
            <p:nvPr/>
          </p:nvSpPr>
          <p:spPr>
            <a:xfrm rot="2734294">
              <a:off x="1839342" y="1510425"/>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Cross 9"/>
            <p:cNvSpPr/>
            <p:nvPr/>
          </p:nvSpPr>
          <p:spPr>
            <a:xfrm rot="2734294">
              <a:off x="1496419" y="1147713"/>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Cross 10"/>
            <p:cNvSpPr/>
            <p:nvPr/>
          </p:nvSpPr>
          <p:spPr>
            <a:xfrm rot="2734294">
              <a:off x="1790032" y="1280276"/>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Cross 11"/>
            <p:cNvSpPr/>
            <p:nvPr/>
          </p:nvSpPr>
          <p:spPr>
            <a:xfrm rot="2734294">
              <a:off x="1718996" y="1030771"/>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Cross 16"/>
            <p:cNvSpPr/>
            <p:nvPr/>
          </p:nvSpPr>
          <p:spPr>
            <a:xfrm rot="2734294">
              <a:off x="2099755" y="1232768"/>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8" name="Oval 37"/>
            <p:cNvSpPr/>
            <p:nvPr/>
          </p:nvSpPr>
          <p:spPr>
            <a:xfrm>
              <a:off x="1681443" y="2287165"/>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9" name="Cross 38"/>
            <p:cNvSpPr/>
            <p:nvPr/>
          </p:nvSpPr>
          <p:spPr>
            <a:xfrm rot="2734294">
              <a:off x="2184711" y="1497927"/>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0" name="Cross 39"/>
            <p:cNvSpPr/>
            <p:nvPr/>
          </p:nvSpPr>
          <p:spPr>
            <a:xfrm rot="2734294">
              <a:off x="2066327" y="1718267"/>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1" name="Cross 40"/>
            <p:cNvSpPr/>
            <p:nvPr/>
          </p:nvSpPr>
          <p:spPr>
            <a:xfrm rot="2734294">
              <a:off x="2184616" y="1965316"/>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2" name="Cross 41"/>
            <p:cNvSpPr/>
            <p:nvPr/>
          </p:nvSpPr>
          <p:spPr>
            <a:xfrm rot="2734294">
              <a:off x="2382183" y="1703053"/>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3" name="Cross 42"/>
            <p:cNvSpPr/>
            <p:nvPr/>
          </p:nvSpPr>
          <p:spPr>
            <a:xfrm rot="2734294">
              <a:off x="1948167" y="1015119"/>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44" name="TextBox 43"/>
          <p:cNvSpPr txBox="1"/>
          <p:nvPr/>
        </p:nvSpPr>
        <p:spPr>
          <a:xfrm>
            <a:off x="1304966" y="2545829"/>
            <a:ext cx="274273" cy="338554"/>
          </a:xfrm>
          <a:prstGeom prst="rect">
            <a:avLst/>
          </a:prstGeom>
          <a:noFill/>
          <a:ln w="19050">
            <a:noFill/>
          </a:ln>
        </p:spPr>
        <p:txBody>
          <a:bodyPr wrap="square" rtlCol="0">
            <a:spAutoFit/>
          </a:bodyPr>
          <a:lstStyle/>
          <a:p>
            <a:r>
              <a:rPr lang="en-US" sz="1600" dirty="0">
                <a:solidFill>
                  <a:prstClr val="black"/>
                </a:solidFill>
                <a:latin typeface="Calibri"/>
              </a:rPr>
              <a:t>1</a:t>
            </a:r>
            <a:endParaRPr lang="en-US" sz="1600" baseline="-25000" dirty="0">
              <a:solidFill>
                <a:prstClr val="black"/>
              </a:solidFill>
              <a:latin typeface="Calibri"/>
            </a:endParaRPr>
          </a:p>
        </p:txBody>
      </p:sp>
      <p:sp>
        <p:nvSpPr>
          <p:cNvPr id="45" name="TextBox 44"/>
          <p:cNvSpPr txBox="1"/>
          <p:nvPr/>
        </p:nvSpPr>
        <p:spPr>
          <a:xfrm>
            <a:off x="1691312" y="2545915"/>
            <a:ext cx="274273" cy="338554"/>
          </a:xfrm>
          <a:prstGeom prst="rect">
            <a:avLst/>
          </a:prstGeom>
          <a:noFill/>
          <a:ln w="19050">
            <a:noFill/>
          </a:ln>
        </p:spPr>
        <p:txBody>
          <a:bodyPr wrap="square" rtlCol="0">
            <a:spAutoFit/>
          </a:bodyPr>
          <a:lstStyle/>
          <a:p>
            <a:r>
              <a:rPr lang="en-US" sz="1600" dirty="0">
                <a:solidFill>
                  <a:prstClr val="black"/>
                </a:solidFill>
                <a:latin typeface="Calibri"/>
              </a:rPr>
              <a:t>2</a:t>
            </a:r>
            <a:endParaRPr lang="en-US" sz="1600" baseline="-25000" dirty="0">
              <a:solidFill>
                <a:prstClr val="black"/>
              </a:solidFill>
              <a:latin typeface="Calibri"/>
            </a:endParaRPr>
          </a:p>
        </p:txBody>
      </p:sp>
      <p:sp>
        <p:nvSpPr>
          <p:cNvPr id="46" name="TextBox 45"/>
          <p:cNvSpPr txBox="1"/>
          <p:nvPr/>
        </p:nvSpPr>
        <p:spPr>
          <a:xfrm>
            <a:off x="2099653" y="2545915"/>
            <a:ext cx="274273" cy="338554"/>
          </a:xfrm>
          <a:prstGeom prst="rect">
            <a:avLst/>
          </a:prstGeom>
          <a:noFill/>
          <a:ln w="19050">
            <a:noFill/>
          </a:ln>
        </p:spPr>
        <p:txBody>
          <a:bodyPr wrap="square" rtlCol="0">
            <a:spAutoFit/>
          </a:bodyPr>
          <a:lstStyle/>
          <a:p>
            <a:r>
              <a:rPr lang="en-US" sz="1600" dirty="0">
                <a:solidFill>
                  <a:prstClr val="black"/>
                </a:solidFill>
                <a:latin typeface="Calibri"/>
              </a:rPr>
              <a:t>3</a:t>
            </a:r>
            <a:endParaRPr lang="en-US" sz="1600" baseline="-25000" dirty="0">
              <a:solidFill>
                <a:prstClr val="black"/>
              </a:solidFill>
              <a:latin typeface="Calibri"/>
            </a:endParaRPr>
          </a:p>
        </p:txBody>
      </p:sp>
      <p:sp>
        <p:nvSpPr>
          <p:cNvPr id="47" name="TextBox 46"/>
          <p:cNvSpPr txBox="1"/>
          <p:nvPr/>
        </p:nvSpPr>
        <p:spPr>
          <a:xfrm>
            <a:off x="712479" y="1945171"/>
            <a:ext cx="274273" cy="338554"/>
          </a:xfrm>
          <a:prstGeom prst="rect">
            <a:avLst/>
          </a:prstGeom>
          <a:noFill/>
          <a:ln w="19050">
            <a:noFill/>
          </a:ln>
        </p:spPr>
        <p:txBody>
          <a:bodyPr wrap="square" rtlCol="0">
            <a:spAutoFit/>
          </a:bodyPr>
          <a:lstStyle/>
          <a:p>
            <a:r>
              <a:rPr lang="en-US" sz="1600" dirty="0">
                <a:solidFill>
                  <a:prstClr val="black"/>
                </a:solidFill>
                <a:latin typeface="Calibri"/>
              </a:rPr>
              <a:t>1</a:t>
            </a:r>
            <a:endParaRPr lang="en-US" sz="1600" baseline="-25000" dirty="0">
              <a:solidFill>
                <a:prstClr val="black"/>
              </a:solidFill>
              <a:latin typeface="Calibri"/>
            </a:endParaRPr>
          </a:p>
        </p:txBody>
      </p:sp>
      <p:sp>
        <p:nvSpPr>
          <p:cNvPr id="48" name="TextBox 47"/>
          <p:cNvSpPr txBox="1"/>
          <p:nvPr/>
        </p:nvSpPr>
        <p:spPr>
          <a:xfrm>
            <a:off x="723096" y="1514430"/>
            <a:ext cx="274273" cy="338554"/>
          </a:xfrm>
          <a:prstGeom prst="rect">
            <a:avLst/>
          </a:prstGeom>
          <a:noFill/>
          <a:ln w="19050">
            <a:noFill/>
          </a:ln>
        </p:spPr>
        <p:txBody>
          <a:bodyPr wrap="square" rtlCol="0">
            <a:spAutoFit/>
          </a:bodyPr>
          <a:lstStyle/>
          <a:p>
            <a:r>
              <a:rPr lang="en-US" sz="1600" dirty="0">
                <a:solidFill>
                  <a:prstClr val="black"/>
                </a:solidFill>
                <a:latin typeface="Calibri"/>
              </a:rPr>
              <a:t>2</a:t>
            </a:r>
            <a:endParaRPr lang="en-US" sz="1600" baseline="-25000" dirty="0">
              <a:solidFill>
                <a:prstClr val="black"/>
              </a:solidFill>
              <a:latin typeface="Calibri"/>
            </a:endParaRPr>
          </a:p>
        </p:txBody>
      </p:sp>
      <p:sp>
        <p:nvSpPr>
          <p:cNvPr id="49" name="TextBox 48"/>
          <p:cNvSpPr txBox="1"/>
          <p:nvPr/>
        </p:nvSpPr>
        <p:spPr>
          <a:xfrm>
            <a:off x="737721" y="1149927"/>
            <a:ext cx="274273" cy="338554"/>
          </a:xfrm>
          <a:prstGeom prst="rect">
            <a:avLst/>
          </a:prstGeom>
          <a:noFill/>
          <a:ln w="19050">
            <a:noFill/>
          </a:ln>
        </p:spPr>
        <p:txBody>
          <a:bodyPr wrap="square" rtlCol="0">
            <a:spAutoFit/>
          </a:bodyPr>
          <a:lstStyle/>
          <a:p>
            <a:r>
              <a:rPr lang="en-US" sz="1600" dirty="0">
                <a:solidFill>
                  <a:prstClr val="black"/>
                </a:solidFill>
                <a:latin typeface="Calibri"/>
              </a:rPr>
              <a:t>3</a:t>
            </a:r>
            <a:endParaRPr lang="en-US" sz="1600" baseline="-25000" dirty="0">
              <a:solidFill>
                <a:prstClr val="black"/>
              </a:solidFill>
              <a:latin typeface="Calibri"/>
            </a:endParaRPr>
          </a:p>
        </p:txBody>
      </p:sp>
      <p:pic>
        <p:nvPicPr>
          <p:cNvPr id="51" name="Picture 50"/>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26717" y="816186"/>
            <a:ext cx="4285869" cy="357378"/>
          </a:xfrm>
          <a:prstGeom prst="rect">
            <a:avLst/>
          </a:prstGeom>
        </p:spPr>
      </p:pic>
      <p:sp>
        <p:nvSpPr>
          <p:cNvPr id="52" name="TextBox 51"/>
          <p:cNvSpPr txBox="1"/>
          <p:nvPr/>
        </p:nvSpPr>
        <p:spPr>
          <a:xfrm>
            <a:off x="618934" y="3115330"/>
            <a:ext cx="5410200" cy="523220"/>
          </a:xfrm>
          <a:prstGeom prst="rect">
            <a:avLst/>
          </a:prstGeom>
          <a:noFill/>
        </p:spPr>
        <p:txBody>
          <a:bodyPr wrap="square" rtlCol="0">
            <a:spAutoFit/>
          </a:bodyPr>
          <a:lstStyle/>
          <a:p>
            <a:r>
              <a:rPr lang="en-US" sz="2800" dirty="0">
                <a:solidFill>
                  <a:prstClr val="black"/>
                </a:solidFill>
                <a:latin typeface="Calibri"/>
              </a:rPr>
              <a:t>Predict “          “ if </a:t>
            </a:r>
          </a:p>
        </p:txBody>
      </p:sp>
      <p:pic>
        <p:nvPicPr>
          <p:cNvPr id="59" name="Picture 5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000250" y="3245767"/>
            <a:ext cx="800100" cy="309372"/>
          </a:xfrm>
          <a:prstGeom prst="rect">
            <a:avLst/>
          </a:prstGeom>
        </p:spPr>
      </p:pic>
      <p:pic>
        <p:nvPicPr>
          <p:cNvPr id="58" name="Picture 57"/>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445002" y="3233555"/>
            <a:ext cx="2650998" cy="290703"/>
          </a:xfrm>
          <a:prstGeom prst="rect">
            <a:avLst/>
          </a:prstGeom>
        </p:spPr>
      </p:pic>
      <mc:AlternateContent xmlns:mc="http://schemas.openxmlformats.org/markup-compatibility/2006" xmlns:p14="http://schemas.microsoft.com/office/powerpoint/2010/main">
        <mc:Choice Requires="p14">
          <p:contentPart p14:bwMode="auto" r:id="rId8">
            <p14:nvContentPartPr>
              <p14:cNvPr id="19" name="Ink 18"/>
              <p14:cNvContentPartPr/>
              <p14:nvPr/>
            </p14:nvContentPartPr>
            <p14:xfrm>
              <a:off x="685406" y="971084"/>
              <a:ext cx="5452920" cy="1910160"/>
            </p14:xfrm>
          </p:contentPart>
        </mc:Choice>
        <mc:Fallback xmlns="">
          <p:pic>
            <p:nvPicPr>
              <p:cNvPr id="19" name="Ink 18"/>
              <p:cNvPicPr/>
              <p:nvPr/>
            </p:nvPicPr>
            <p:blipFill>
              <a:blip r:embed="rId9"/>
              <a:stretch>
                <a:fillRect/>
              </a:stretch>
            </p:blipFill>
            <p:spPr>
              <a:xfrm>
                <a:off x="675326" y="966044"/>
                <a:ext cx="5474520" cy="1927080"/>
              </a:xfrm>
              <a:prstGeom prst="rect">
                <a:avLst/>
              </a:prstGeom>
            </p:spPr>
          </p:pic>
        </mc:Fallback>
      </mc:AlternateContent>
      <mc:AlternateContent xmlns:mc="http://schemas.openxmlformats.org/markup-compatibility/2006" xmlns:a14="http://schemas.microsoft.com/office/drawing/2010/main">
        <mc:Choice Requires="a14">
          <p:sp>
            <p:nvSpPr>
              <p:cNvPr id="21" name="矩形 20"/>
              <p:cNvSpPr/>
              <p:nvPr/>
            </p:nvSpPr>
            <p:spPr>
              <a:xfrm>
                <a:off x="4501079" y="1356210"/>
                <a:ext cx="2206566" cy="369332"/>
              </a:xfrm>
              <a:prstGeom prst="rect">
                <a:avLst/>
              </a:prstGeom>
            </p:spPr>
            <p:txBody>
              <a:bodyPr wrap="none">
                <a:spAutoFit/>
              </a:bodyPr>
              <a:lstStyle/>
              <a:p>
                <a:r>
                  <a:rPr lang="en-US" altLang="zh-CN" dirty="0" smtClean="0"/>
                  <a:t>if</a:t>
                </a:r>
                <a14:m>
                  <m:oMath xmlns:m="http://schemas.openxmlformats.org/officeDocument/2006/math">
                    <m:r>
                      <a:rPr lang="en-US" altLang="zh-CN" b="0" i="0" smtClean="0">
                        <a:latin typeface="Cambria Math" panose="02040503050406030204" pitchFamily="18" charset="0"/>
                      </a:rPr>
                      <m:t>  </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𝜃</m:t>
                        </m:r>
                      </m:e>
                      <m:sub>
                        <m:r>
                          <a:rPr lang="en-US" altLang="zh-CN" b="0" i="1" smtClean="0">
                            <a:latin typeface="Cambria Math" panose="02040503050406030204" pitchFamily="18" charset="0"/>
                          </a:rPr>
                          <m:t>0</m:t>
                        </m:r>
                      </m:sub>
                    </m:sSub>
                  </m:oMath>
                </a14:m>
                <a:r>
                  <a:rPr lang="en-US" altLang="zh-CN" dirty="0" smtClean="0"/>
                  <a:t>=-3</a:t>
                </a:r>
                <a:r>
                  <a:rPr lang="zh-CN" altLang="en-US" dirty="0" smtClean="0"/>
                  <a:t>，</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b="0" i="1" smtClean="0">
                            <a:latin typeface="Cambria Math" panose="02040503050406030204" pitchFamily="18" charset="0"/>
                          </a:rPr>
                          <m:t>1</m:t>
                        </m:r>
                      </m:sub>
                    </m:sSub>
                  </m:oMath>
                </a14:m>
                <a:r>
                  <a:rPr lang="en-US" altLang="zh-CN" dirty="0" smtClean="0"/>
                  <a:t>=1</a:t>
                </a:r>
                <a:r>
                  <a:rPr lang="zh-CN" altLang="en-US" dirty="0" smtClean="0"/>
                  <a:t>，</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b="0" i="1" smtClean="0">
                            <a:latin typeface="Cambria Math" panose="02040503050406030204" pitchFamily="18" charset="0"/>
                          </a:rPr>
                          <m:t>2</m:t>
                        </m:r>
                      </m:sub>
                    </m:sSub>
                  </m:oMath>
                </a14:m>
                <a:r>
                  <a:rPr lang="en-US" altLang="zh-CN" dirty="0" smtClean="0"/>
                  <a:t>1</a:t>
                </a:r>
                <a:endParaRPr lang="zh-CN"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4501079" y="1356210"/>
                <a:ext cx="2206566" cy="369332"/>
              </a:xfrm>
              <a:prstGeom prst="rect">
                <a:avLst/>
              </a:prstGeom>
              <a:blipFill>
                <a:blip r:embed="rId10"/>
                <a:stretch>
                  <a:fillRect l="-2210" t="-13115" r="-2210" b="-26230"/>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mc:Choice Requires="p14">
          <p:contentPart p14:bwMode="auto" r:id="rId11">
            <p14:nvContentPartPr>
              <p14:cNvPr id="22" name="墨迹 21"/>
              <p14:cNvContentPartPr/>
              <p14:nvPr/>
            </p14:nvContentPartPr>
            <p14:xfrm>
              <a:off x="5022667" y="1865538"/>
              <a:ext cx="1165225" cy="200025"/>
            </p14:xfrm>
          </p:contentPart>
        </mc:Choice>
        <mc:Fallback xmlns="">
          <p:pic>
            <p:nvPicPr>
              <p:cNvPr id="22" name="墨迹 21"/>
              <p:cNvPicPr/>
              <p:nvPr/>
            </p:nvPicPr>
            <p:blipFill>
              <a:blip r:embed="rId12"/>
              <a:stretch>
                <a:fillRect/>
              </a:stretch>
            </p:blipFill>
            <p:spPr>
              <a:xfrm>
                <a:off x="5013668" y="1853306"/>
                <a:ext cx="1186103" cy="222690"/>
              </a:xfrm>
              <a:prstGeom prst="rect">
                <a:avLst/>
              </a:prstGeom>
            </p:spPr>
          </p:pic>
        </mc:Fallback>
      </mc:AlternateContent>
      <p:sp>
        <p:nvSpPr>
          <p:cNvPr id="23" name="椭圆 22"/>
          <p:cNvSpPr/>
          <p:nvPr/>
        </p:nvSpPr>
        <p:spPr>
          <a:xfrm>
            <a:off x="3276600" y="3115330"/>
            <a:ext cx="2327762" cy="59942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920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21" grpId="0"/>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519531"/>
            <a:ext cx="4873450" cy="523220"/>
          </a:xfrm>
          <a:prstGeom prst="rect">
            <a:avLst/>
          </a:prstGeom>
          <a:noFill/>
        </p:spPr>
        <p:txBody>
          <a:bodyPr wrap="none" rtlCol="0">
            <a:spAutoFit/>
          </a:bodyPr>
          <a:lstStyle/>
          <a:p>
            <a:r>
              <a:rPr lang="zh-CN" altLang="en-US" sz="2800" b="1" dirty="0"/>
              <a:t>单变量线性回归梯度下降算法</a:t>
            </a:r>
            <a:endParaRPr lang="en-US" sz="2800" b="1" dirty="0"/>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57200" y="1707642"/>
            <a:ext cx="5454396" cy="2116836"/>
          </a:xfrm>
          <a:prstGeom prst="rect">
            <a:avLst/>
          </a:prstGeom>
        </p:spPr>
      </p:pic>
      <p:sp>
        <p:nvSpPr>
          <p:cNvPr id="13" name="TextBox 12"/>
          <p:cNvSpPr txBox="1"/>
          <p:nvPr/>
        </p:nvSpPr>
        <p:spPr>
          <a:xfrm>
            <a:off x="6587490" y="2049780"/>
            <a:ext cx="2069220" cy="1569660"/>
          </a:xfrm>
          <a:prstGeom prst="rect">
            <a:avLst/>
          </a:prstGeom>
          <a:noFill/>
        </p:spPr>
        <p:txBody>
          <a:bodyPr wrap="none" rtlCol="0">
            <a:spAutoFit/>
          </a:bodyPr>
          <a:lstStyle/>
          <a:p>
            <a:pPr algn="ctr"/>
            <a:r>
              <a:rPr lang="en-US" sz="2400" dirty="0"/>
              <a:t>update </a:t>
            </a:r>
          </a:p>
          <a:p>
            <a:pPr algn="ctr"/>
            <a:r>
              <a:rPr lang="en-US" sz="2400" dirty="0"/>
              <a:t>and</a:t>
            </a:r>
          </a:p>
          <a:p>
            <a:pPr algn="ctr"/>
            <a:r>
              <a:rPr lang="en-US" sz="2400" dirty="0">
                <a:solidFill>
                  <a:srgbClr val="FF0000"/>
                </a:solidFill>
              </a:rPr>
              <a:t>simultaneously</a:t>
            </a:r>
          </a:p>
          <a:p>
            <a:pPr algn="ctr"/>
            <a:endParaRPr lang="en-US" sz="2400" dirty="0"/>
          </a:p>
        </p:txBody>
      </p:sp>
      <p:pic>
        <p:nvPicPr>
          <p:cNvPr id="14" name="Picture 1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960869" y="2470693"/>
            <a:ext cx="284815" cy="311940"/>
          </a:xfrm>
          <a:prstGeom prst="rect">
            <a:avLst/>
          </a:prstGeom>
        </p:spPr>
      </p:pic>
      <p:pic>
        <p:nvPicPr>
          <p:cNvPr id="15" name="Picture 14"/>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977193" y="2472049"/>
            <a:ext cx="273966" cy="309229"/>
          </a:xfrm>
          <a:prstGeom prst="rect">
            <a:avLst/>
          </a:prstGeom>
        </p:spPr>
      </p:pic>
      <p:sp>
        <p:nvSpPr>
          <p:cNvPr id="16" name="Right Brace 15"/>
          <p:cNvSpPr/>
          <p:nvPr/>
        </p:nvSpPr>
        <p:spPr>
          <a:xfrm>
            <a:off x="6172200" y="2114550"/>
            <a:ext cx="152400" cy="1219200"/>
          </a:xfrm>
          <a:prstGeom prst="rightBrac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0467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5410200" cy="461665"/>
          </a:xfrm>
          <a:prstGeom prst="rect">
            <a:avLst/>
          </a:prstGeom>
          <a:noFill/>
        </p:spPr>
        <p:txBody>
          <a:bodyPr wrap="square" rtlCol="0">
            <a:spAutoFit/>
          </a:bodyPr>
          <a:lstStyle/>
          <a:p>
            <a:r>
              <a:rPr lang="en-US" sz="2400" b="1" dirty="0">
                <a:solidFill>
                  <a:prstClr val="black"/>
                </a:solidFill>
                <a:latin typeface="Calibri"/>
              </a:rPr>
              <a:t>Non-linear decision boundaries</a:t>
            </a:r>
          </a:p>
        </p:txBody>
      </p:sp>
      <p:sp>
        <p:nvSpPr>
          <p:cNvPr id="3" name="TextBox 2"/>
          <p:cNvSpPr txBox="1"/>
          <p:nvPr/>
        </p:nvSpPr>
        <p:spPr>
          <a:xfrm>
            <a:off x="2844432" y="2014645"/>
            <a:ext cx="241668" cy="253234"/>
          </a:xfrm>
          <a:prstGeom prst="rect">
            <a:avLst/>
          </a:prstGeom>
          <a:noFill/>
          <a:ln w="19050">
            <a:noFill/>
          </a:ln>
        </p:spPr>
        <p:txBody>
          <a:bodyPr wrap="none" rtlCol="0">
            <a:spAutoFit/>
          </a:bodyPr>
          <a:lstStyle/>
          <a:p>
            <a:r>
              <a:rPr lang="en-US" sz="2000" dirty="0">
                <a:solidFill>
                  <a:prstClr val="black"/>
                </a:solidFill>
                <a:latin typeface="Calibri"/>
              </a:rPr>
              <a:t>x</a:t>
            </a:r>
            <a:r>
              <a:rPr lang="en-US" sz="2000" baseline="-25000" dirty="0">
                <a:solidFill>
                  <a:prstClr val="black"/>
                </a:solidFill>
                <a:latin typeface="Calibri"/>
              </a:rPr>
              <a:t>1</a:t>
            </a:r>
          </a:p>
        </p:txBody>
      </p:sp>
      <p:sp>
        <p:nvSpPr>
          <p:cNvPr id="4" name="TextBox 3"/>
          <p:cNvSpPr txBox="1"/>
          <p:nvPr/>
        </p:nvSpPr>
        <p:spPr>
          <a:xfrm>
            <a:off x="1431915" y="752356"/>
            <a:ext cx="241668" cy="253234"/>
          </a:xfrm>
          <a:prstGeom prst="rect">
            <a:avLst/>
          </a:prstGeom>
          <a:noFill/>
          <a:ln w="19050">
            <a:noFill/>
          </a:ln>
        </p:spPr>
        <p:txBody>
          <a:bodyPr wrap="none" rtlCol="0">
            <a:spAutoFit/>
          </a:bodyPr>
          <a:lstStyle/>
          <a:p>
            <a:r>
              <a:rPr lang="en-US" sz="2000" dirty="0">
                <a:solidFill>
                  <a:prstClr val="black"/>
                </a:solidFill>
                <a:latin typeface="Calibri"/>
              </a:rPr>
              <a:t>x</a:t>
            </a:r>
            <a:r>
              <a:rPr lang="en-US" sz="2000" baseline="-25000" dirty="0">
                <a:solidFill>
                  <a:prstClr val="black"/>
                </a:solidFill>
                <a:latin typeface="Calibri"/>
              </a:rPr>
              <a:t>2</a:t>
            </a:r>
          </a:p>
        </p:txBody>
      </p:sp>
      <p:cxnSp>
        <p:nvCxnSpPr>
          <p:cNvPr id="5" name="Straight Arrow Connector 4"/>
          <p:cNvCxnSpPr/>
          <p:nvPr/>
        </p:nvCxnSpPr>
        <p:spPr>
          <a:xfrm flipV="1">
            <a:off x="1775241" y="1062216"/>
            <a:ext cx="0" cy="2119134"/>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741446" y="2158573"/>
            <a:ext cx="2018631"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439098" y="1133475"/>
            <a:ext cx="4147185" cy="357378"/>
          </a:xfrm>
          <a:prstGeom prst="rect">
            <a:avLst/>
          </a:prstGeom>
        </p:spPr>
      </p:pic>
      <p:pic>
        <p:nvPicPr>
          <p:cNvPr id="50" name="Picture 4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522215" y="1620185"/>
            <a:ext cx="2168271" cy="384048"/>
          </a:xfrm>
          <a:prstGeom prst="rect">
            <a:avLst/>
          </a:prstGeom>
        </p:spPr>
      </p:pic>
      <p:sp>
        <p:nvSpPr>
          <p:cNvPr id="52" name="TextBox 51"/>
          <p:cNvSpPr txBox="1"/>
          <p:nvPr/>
        </p:nvSpPr>
        <p:spPr>
          <a:xfrm>
            <a:off x="2871520" y="2571750"/>
            <a:ext cx="5410200" cy="523220"/>
          </a:xfrm>
          <a:prstGeom prst="rect">
            <a:avLst/>
          </a:prstGeom>
          <a:noFill/>
        </p:spPr>
        <p:txBody>
          <a:bodyPr wrap="square" rtlCol="0">
            <a:spAutoFit/>
          </a:bodyPr>
          <a:lstStyle/>
          <a:p>
            <a:r>
              <a:rPr lang="en-US" sz="2800" dirty="0">
                <a:solidFill>
                  <a:prstClr val="black"/>
                </a:solidFill>
                <a:latin typeface="Calibri"/>
              </a:rPr>
              <a:t>Predict “          “ if </a:t>
            </a:r>
          </a:p>
        </p:txBody>
      </p:sp>
      <p:pic>
        <p:nvPicPr>
          <p:cNvPr id="53" name="Picture 5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252836" y="2702187"/>
            <a:ext cx="800100" cy="309372"/>
          </a:xfrm>
          <a:prstGeom prst="rect">
            <a:avLst/>
          </a:prstGeom>
        </p:spPr>
      </p:pic>
      <p:pic>
        <p:nvPicPr>
          <p:cNvPr id="55" name="Picture 54"/>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697588" y="2680450"/>
            <a:ext cx="2650998" cy="384048"/>
          </a:xfrm>
          <a:prstGeom prst="rect">
            <a:avLst/>
          </a:prstGeom>
        </p:spPr>
      </p:pic>
      <p:pic>
        <p:nvPicPr>
          <p:cNvPr id="64" name="Picture 6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100311" y="3922376"/>
            <a:ext cx="5267325" cy="384048"/>
          </a:xfrm>
          <a:prstGeom prst="rect">
            <a:avLst/>
          </a:prstGeom>
        </p:spPr>
      </p:pic>
      <p:sp>
        <p:nvSpPr>
          <p:cNvPr id="57" name="TextBox 56"/>
          <p:cNvSpPr txBox="1"/>
          <p:nvPr/>
        </p:nvSpPr>
        <p:spPr>
          <a:xfrm>
            <a:off x="2212806" y="4071116"/>
            <a:ext cx="241668" cy="253234"/>
          </a:xfrm>
          <a:prstGeom prst="rect">
            <a:avLst/>
          </a:prstGeom>
          <a:noFill/>
          <a:ln w="19050">
            <a:noFill/>
          </a:ln>
        </p:spPr>
        <p:txBody>
          <a:bodyPr wrap="none" rtlCol="0">
            <a:spAutoFit/>
          </a:bodyPr>
          <a:lstStyle/>
          <a:p>
            <a:r>
              <a:rPr lang="en-US" sz="2000" dirty="0">
                <a:solidFill>
                  <a:prstClr val="black"/>
                </a:solidFill>
                <a:latin typeface="Calibri"/>
              </a:rPr>
              <a:t>x</a:t>
            </a:r>
            <a:r>
              <a:rPr lang="en-US" sz="2000" baseline="-25000" dirty="0">
                <a:solidFill>
                  <a:prstClr val="black"/>
                </a:solidFill>
                <a:latin typeface="Calibri"/>
              </a:rPr>
              <a:t>1</a:t>
            </a:r>
          </a:p>
        </p:txBody>
      </p:sp>
      <p:sp>
        <p:nvSpPr>
          <p:cNvPr id="58" name="TextBox 57"/>
          <p:cNvSpPr txBox="1"/>
          <p:nvPr/>
        </p:nvSpPr>
        <p:spPr>
          <a:xfrm>
            <a:off x="1022576" y="3029341"/>
            <a:ext cx="241668" cy="253234"/>
          </a:xfrm>
          <a:prstGeom prst="rect">
            <a:avLst/>
          </a:prstGeom>
          <a:noFill/>
          <a:ln w="19050">
            <a:noFill/>
          </a:ln>
        </p:spPr>
        <p:txBody>
          <a:bodyPr wrap="none" rtlCol="0">
            <a:spAutoFit/>
          </a:bodyPr>
          <a:lstStyle/>
          <a:p>
            <a:r>
              <a:rPr lang="en-US" sz="2000" dirty="0">
                <a:solidFill>
                  <a:prstClr val="black"/>
                </a:solidFill>
                <a:latin typeface="Calibri"/>
              </a:rPr>
              <a:t>x</a:t>
            </a:r>
            <a:r>
              <a:rPr lang="en-US" sz="2000" baseline="-25000" dirty="0">
                <a:solidFill>
                  <a:prstClr val="black"/>
                </a:solidFill>
                <a:latin typeface="Calibri"/>
              </a:rPr>
              <a:t>2</a:t>
            </a:r>
          </a:p>
        </p:txBody>
      </p:sp>
      <p:cxnSp>
        <p:nvCxnSpPr>
          <p:cNvPr id="59" name="Straight Arrow Connector 58"/>
          <p:cNvCxnSpPr/>
          <p:nvPr/>
        </p:nvCxnSpPr>
        <p:spPr>
          <a:xfrm flipV="1">
            <a:off x="1356470" y="3339201"/>
            <a:ext cx="9432" cy="1686942"/>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511429" y="4236489"/>
            <a:ext cx="172865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200400" y="4397502"/>
            <a:ext cx="5277993" cy="384048"/>
          </a:xfrm>
          <a:prstGeom prst="rect">
            <a:avLst/>
          </a:prstGeom>
        </p:spPr>
      </p:pic>
      <p:grpSp>
        <p:nvGrpSpPr>
          <p:cNvPr id="101" name="Group 100"/>
          <p:cNvGrpSpPr/>
          <p:nvPr/>
        </p:nvGrpSpPr>
        <p:grpSpPr>
          <a:xfrm>
            <a:off x="812855" y="1212320"/>
            <a:ext cx="1814029" cy="1829875"/>
            <a:chOff x="812855" y="1212320"/>
            <a:chExt cx="1814029" cy="1829875"/>
          </a:xfrm>
        </p:grpSpPr>
        <p:sp>
          <p:nvSpPr>
            <p:cNvPr id="77" name="Oval 76"/>
            <p:cNvSpPr/>
            <p:nvPr/>
          </p:nvSpPr>
          <p:spPr>
            <a:xfrm>
              <a:off x="1366477" y="2319308"/>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78" name="Oval 77"/>
            <p:cNvSpPr/>
            <p:nvPr/>
          </p:nvSpPr>
          <p:spPr>
            <a:xfrm>
              <a:off x="1597322" y="2376201"/>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79" name="Oval 78"/>
            <p:cNvSpPr/>
            <p:nvPr/>
          </p:nvSpPr>
          <p:spPr>
            <a:xfrm>
              <a:off x="1538039" y="214762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0" name="Oval 79"/>
            <p:cNvSpPr/>
            <p:nvPr/>
          </p:nvSpPr>
          <p:spPr>
            <a:xfrm>
              <a:off x="1387791" y="1823930"/>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1" name="Oval 80"/>
            <p:cNvSpPr/>
            <p:nvPr/>
          </p:nvSpPr>
          <p:spPr>
            <a:xfrm>
              <a:off x="1704237" y="1791140"/>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2" name="Oval 81"/>
            <p:cNvSpPr/>
            <p:nvPr/>
          </p:nvSpPr>
          <p:spPr>
            <a:xfrm>
              <a:off x="1531490" y="1927513"/>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3" name="Oval 82"/>
            <p:cNvSpPr/>
            <p:nvPr/>
          </p:nvSpPr>
          <p:spPr>
            <a:xfrm>
              <a:off x="1295400" y="2064623"/>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4" name="Oval 83"/>
            <p:cNvSpPr/>
            <p:nvPr/>
          </p:nvSpPr>
          <p:spPr>
            <a:xfrm>
              <a:off x="1580767" y="1683859"/>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5" name="Cross 84"/>
            <p:cNvSpPr/>
            <p:nvPr/>
          </p:nvSpPr>
          <p:spPr>
            <a:xfrm rot="2734294">
              <a:off x="2472981" y="2237190"/>
              <a:ext cx="153134" cy="15467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6" name="Cross 85"/>
            <p:cNvSpPr/>
            <p:nvPr/>
          </p:nvSpPr>
          <p:spPr>
            <a:xfrm rot="2734294">
              <a:off x="1120341" y="2646737"/>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7" name="Cross 86"/>
            <p:cNvSpPr/>
            <p:nvPr/>
          </p:nvSpPr>
          <p:spPr>
            <a:xfrm rot="2734294">
              <a:off x="1452062" y="2841006"/>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8" name="Cross 87"/>
            <p:cNvSpPr/>
            <p:nvPr/>
          </p:nvSpPr>
          <p:spPr>
            <a:xfrm rot="2734294">
              <a:off x="2271958" y="2670635"/>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9" name="Cross 88"/>
            <p:cNvSpPr/>
            <p:nvPr/>
          </p:nvSpPr>
          <p:spPr>
            <a:xfrm rot="2734294">
              <a:off x="1853770" y="2888286"/>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0" name="Cross 89"/>
            <p:cNvSpPr/>
            <p:nvPr/>
          </p:nvSpPr>
          <p:spPr>
            <a:xfrm rot="2734294">
              <a:off x="812855" y="2319072"/>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1" name="Oval 90"/>
            <p:cNvSpPr/>
            <p:nvPr/>
          </p:nvSpPr>
          <p:spPr>
            <a:xfrm>
              <a:off x="1848800" y="207090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2" name="Oval 91"/>
            <p:cNvSpPr/>
            <p:nvPr/>
          </p:nvSpPr>
          <p:spPr>
            <a:xfrm>
              <a:off x="2045415" y="2224345"/>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3" name="Oval 92"/>
            <p:cNvSpPr/>
            <p:nvPr/>
          </p:nvSpPr>
          <p:spPr>
            <a:xfrm>
              <a:off x="2026623" y="1882119"/>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4" name="Oval 93"/>
            <p:cNvSpPr/>
            <p:nvPr/>
          </p:nvSpPr>
          <p:spPr>
            <a:xfrm>
              <a:off x="1848801" y="2428132"/>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5" name="Cross 94"/>
            <p:cNvSpPr/>
            <p:nvPr/>
          </p:nvSpPr>
          <p:spPr>
            <a:xfrm rot="2734294">
              <a:off x="2472982" y="1734874"/>
              <a:ext cx="153134" cy="15467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6" name="Cross 95"/>
            <p:cNvSpPr/>
            <p:nvPr/>
          </p:nvSpPr>
          <p:spPr>
            <a:xfrm rot="2734294">
              <a:off x="2292182" y="1410890"/>
              <a:ext cx="153134" cy="15467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7" name="Cross 96"/>
            <p:cNvSpPr/>
            <p:nvPr/>
          </p:nvSpPr>
          <p:spPr>
            <a:xfrm rot="2734294">
              <a:off x="1902299" y="1211552"/>
              <a:ext cx="153134" cy="15467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8" name="Cross 97"/>
            <p:cNvSpPr/>
            <p:nvPr/>
          </p:nvSpPr>
          <p:spPr>
            <a:xfrm rot="2734294">
              <a:off x="1433225" y="1211552"/>
              <a:ext cx="153134" cy="15467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9" name="Cross 98"/>
            <p:cNvSpPr/>
            <p:nvPr/>
          </p:nvSpPr>
          <p:spPr>
            <a:xfrm rot="2734294">
              <a:off x="1019788" y="1354717"/>
              <a:ext cx="153134" cy="15467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0" name="Cross 99"/>
            <p:cNvSpPr/>
            <p:nvPr/>
          </p:nvSpPr>
          <p:spPr>
            <a:xfrm rot="2734294">
              <a:off x="816315" y="1790525"/>
              <a:ext cx="153134" cy="15467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43" name="TextBox 42"/>
          <p:cNvSpPr txBox="1"/>
          <p:nvPr/>
        </p:nvSpPr>
        <p:spPr>
          <a:xfrm>
            <a:off x="2198854" y="2142301"/>
            <a:ext cx="274273" cy="261610"/>
          </a:xfrm>
          <a:prstGeom prst="rect">
            <a:avLst/>
          </a:prstGeom>
          <a:noFill/>
          <a:ln w="19050">
            <a:noFill/>
          </a:ln>
        </p:spPr>
        <p:txBody>
          <a:bodyPr wrap="square" rtlCol="0">
            <a:spAutoFit/>
          </a:bodyPr>
          <a:lstStyle/>
          <a:p>
            <a:r>
              <a:rPr lang="en-US" sz="1100" dirty="0">
                <a:solidFill>
                  <a:prstClr val="black"/>
                </a:solidFill>
                <a:latin typeface="Calibri"/>
              </a:rPr>
              <a:t>1</a:t>
            </a:r>
            <a:endParaRPr lang="en-US" sz="1100" baseline="-25000" dirty="0">
              <a:solidFill>
                <a:prstClr val="black"/>
              </a:solidFill>
              <a:latin typeface="Calibri"/>
            </a:endParaRPr>
          </a:p>
        </p:txBody>
      </p:sp>
      <p:cxnSp>
        <p:nvCxnSpPr>
          <p:cNvPr id="47" name="Straight Arrow Connector 46"/>
          <p:cNvCxnSpPr/>
          <p:nvPr/>
        </p:nvCxnSpPr>
        <p:spPr>
          <a:xfrm rot="16200000">
            <a:off x="2284584" y="2150440"/>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6200000">
            <a:off x="1148877" y="2152325"/>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049610" y="2158851"/>
            <a:ext cx="408823" cy="261610"/>
          </a:xfrm>
          <a:prstGeom prst="rect">
            <a:avLst/>
          </a:prstGeom>
          <a:noFill/>
          <a:ln w="19050">
            <a:noFill/>
          </a:ln>
        </p:spPr>
        <p:txBody>
          <a:bodyPr wrap="square" rtlCol="0">
            <a:spAutoFit/>
          </a:bodyPr>
          <a:lstStyle/>
          <a:p>
            <a:r>
              <a:rPr lang="en-US" sz="1100" dirty="0">
                <a:solidFill>
                  <a:prstClr val="black"/>
                </a:solidFill>
                <a:latin typeface="Calibri"/>
              </a:rPr>
              <a:t>-1</a:t>
            </a:r>
            <a:endParaRPr lang="en-US" sz="1100" baseline="-25000" dirty="0">
              <a:solidFill>
                <a:prstClr val="black"/>
              </a:solidFill>
              <a:latin typeface="Calibri"/>
            </a:endParaRPr>
          </a:p>
        </p:txBody>
      </p:sp>
      <p:sp>
        <p:nvSpPr>
          <p:cNvPr id="56" name="TextBox 55"/>
          <p:cNvSpPr txBox="1"/>
          <p:nvPr/>
        </p:nvSpPr>
        <p:spPr>
          <a:xfrm>
            <a:off x="1496177" y="2582383"/>
            <a:ext cx="408823" cy="261610"/>
          </a:xfrm>
          <a:prstGeom prst="rect">
            <a:avLst/>
          </a:prstGeom>
          <a:noFill/>
          <a:ln w="19050">
            <a:noFill/>
          </a:ln>
        </p:spPr>
        <p:txBody>
          <a:bodyPr wrap="square" rtlCol="0">
            <a:spAutoFit/>
          </a:bodyPr>
          <a:lstStyle/>
          <a:p>
            <a:r>
              <a:rPr lang="en-US" sz="1100" dirty="0">
                <a:solidFill>
                  <a:prstClr val="black"/>
                </a:solidFill>
                <a:latin typeface="Calibri"/>
              </a:rPr>
              <a:t>-1</a:t>
            </a:r>
            <a:endParaRPr lang="en-US" sz="1100" baseline="-25000" dirty="0">
              <a:solidFill>
                <a:prstClr val="black"/>
              </a:solidFill>
              <a:latin typeface="Calibri"/>
            </a:endParaRPr>
          </a:p>
        </p:txBody>
      </p:sp>
      <p:cxnSp>
        <p:nvCxnSpPr>
          <p:cNvPr id="61" name="Straight Arrow Connector 60"/>
          <p:cNvCxnSpPr/>
          <p:nvPr/>
        </p:nvCxnSpPr>
        <p:spPr>
          <a:xfrm>
            <a:off x="1731334" y="2691593"/>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731334" y="1591783"/>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522231" y="1462418"/>
            <a:ext cx="274273" cy="261610"/>
          </a:xfrm>
          <a:prstGeom prst="rect">
            <a:avLst/>
          </a:prstGeom>
          <a:noFill/>
          <a:ln w="19050">
            <a:noFill/>
          </a:ln>
        </p:spPr>
        <p:txBody>
          <a:bodyPr wrap="square" rtlCol="0">
            <a:spAutoFit/>
          </a:bodyPr>
          <a:lstStyle/>
          <a:p>
            <a:r>
              <a:rPr lang="en-US" sz="1100" dirty="0">
                <a:solidFill>
                  <a:prstClr val="black"/>
                </a:solidFill>
                <a:latin typeface="Calibri"/>
              </a:rPr>
              <a:t>1</a:t>
            </a:r>
            <a:endParaRPr lang="en-US" sz="1100" baseline="-25000" dirty="0">
              <a:solidFill>
                <a:prstClr val="black"/>
              </a:solidFill>
              <a:latin typeface="Calibri"/>
            </a:endParaRPr>
          </a:p>
        </p:txBody>
      </p:sp>
      <mc:AlternateContent xmlns:mc="http://schemas.openxmlformats.org/markup-compatibility/2006" xmlns:p14="http://schemas.microsoft.com/office/powerpoint/2010/main">
        <mc:Choice Requires="p14">
          <p:contentPart p14:bwMode="auto" r:id="rId14">
            <p14:nvContentPartPr>
              <p14:cNvPr id="7" name="Ink 6"/>
              <p14:cNvContentPartPr/>
              <p14:nvPr/>
            </p14:nvContentPartPr>
            <p14:xfrm>
              <a:off x="2050560" y="1065600"/>
              <a:ext cx="486360" cy="515520"/>
            </p14:xfrm>
          </p:contentPart>
        </mc:Choice>
        <mc:Fallback xmlns="">
          <p:pic>
            <p:nvPicPr>
              <p:cNvPr id="7" name="Ink 6"/>
              <p:cNvPicPr/>
              <p:nvPr/>
            </p:nvPicPr>
            <p:blipFill>
              <a:blip r:embed="rId15"/>
              <a:stretch>
                <a:fillRect/>
              </a:stretch>
            </p:blipFill>
            <p:spPr>
              <a:xfrm>
                <a:off x="325080" y="562320"/>
                <a:ext cx="8589960" cy="4385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5" name="Ink 6">
                <a:extLst>
                  <a:ext uri="{FF2B5EF4-FFF2-40B4-BE49-F238E27FC236}">
                    <a16:creationId xmlns:a16="http://schemas.microsoft.com/office/drawing/2014/main" id="{0AF0481D-0EF1-4210-B92E-C8B152E77148}"/>
                  </a:ext>
                </a:extLst>
              </p14:cNvPr>
              <p14:cNvContentPartPr/>
              <p14:nvPr/>
            </p14:nvContentPartPr>
            <p14:xfrm>
              <a:off x="335520" y="3169080"/>
              <a:ext cx="5410080" cy="1337760"/>
            </p14:xfrm>
          </p:contentPart>
        </mc:Choice>
        <mc:Fallback xmlns="">
          <p:pic>
            <p:nvPicPr>
              <p:cNvPr id="65" name="Ink 6">
                <a:extLst>
                  <a:ext uri="{FF2B5EF4-FFF2-40B4-BE49-F238E27FC236}">
                    <a16:creationId xmlns:a16="http://schemas.microsoft.com/office/drawing/2014/main" id="{0AF0481D-0EF1-4210-B92E-C8B152E77148}"/>
                  </a:ext>
                </a:extLst>
              </p:cNvPr>
              <p:cNvPicPr/>
              <p:nvPr/>
            </p:nvPicPr>
            <p:blipFill>
              <a:blip r:embed="rId17"/>
              <a:stretch>
                <a:fillRect/>
              </a:stretch>
            </p:blipFill>
            <p:spPr>
              <a:xfrm>
                <a:off x="326160" y="3159720"/>
                <a:ext cx="5428800" cy="1356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p14:cNvContentPartPr/>
              <p14:nvPr/>
            </p14:nvContentPartPr>
            <p14:xfrm>
              <a:off x="2608200" y="822960"/>
              <a:ext cx="986400" cy="471960"/>
            </p14:xfrm>
          </p:contentPart>
        </mc:Choice>
        <mc:Fallback xmlns="">
          <p:pic>
            <p:nvPicPr>
              <p:cNvPr id="10" name="墨迹 9"/>
              <p:cNvPicPr/>
              <p:nvPr/>
            </p:nvPicPr>
            <p:blipFill>
              <a:blip r:embed="rId19"/>
              <a:stretch>
                <a:fillRect/>
              </a:stretch>
            </p:blipFill>
            <p:spPr>
              <a:xfrm>
                <a:off x="2598120" y="815400"/>
                <a:ext cx="10065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墨迹 11"/>
              <p14:cNvContentPartPr/>
              <p14:nvPr/>
            </p14:nvContentPartPr>
            <p14:xfrm>
              <a:off x="600120" y="1480680"/>
              <a:ext cx="1765080" cy="1209240"/>
            </p14:xfrm>
          </p:contentPart>
        </mc:Choice>
        <mc:Fallback xmlns="">
          <p:pic>
            <p:nvPicPr>
              <p:cNvPr id="12" name="墨迹 11"/>
              <p:cNvPicPr/>
              <p:nvPr/>
            </p:nvPicPr>
            <p:blipFill>
              <a:blip r:embed="rId21"/>
              <a:stretch>
                <a:fillRect/>
              </a:stretch>
            </p:blipFill>
            <p:spPr>
              <a:xfrm>
                <a:off x="590040" y="1471320"/>
                <a:ext cx="1787040" cy="1230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墨迹 12"/>
              <p14:cNvContentPartPr/>
              <p14:nvPr/>
            </p14:nvContentPartPr>
            <p14:xfrm>
              <a:off x="2722680" y="1609560"/>
              <a:ext cx="407520" cy="229320"/>
            </p14:xfrm>
          </p:contentPart>
        </mc:Choice>
        <mc:Fallback xmlns="">
          <p:pic>
            <p:nvPicPr>
              <p:cNvPr id="13" name="墨迹 12"/>
              <p:cNvPicPr/>
              <p:nvPr/>
            </p:nvPicPr>
            <p:blipFill>
              <a:blip r:embed="rId23"/>
              <a:stretch>
                <a:fillRect/>
              </a:stretch>
            </p:blipFill>
            <p:spPr>
              <a:xfrm>
                <a:off x="2714040" y="1600560"/>
                <a:ext cx="4233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墨迹 13"/>
              <p14:cNvContentPartPr/>
              <p14:nvPr/>
            </p14:nvContentPartPr>
            <p14:xfrm>
              <a:off x="5738040" y="3169080"/>
              <a:ext cx="1708920" cy="379440"/>
            </p14:xfrm>
          </p:contentPart>
        </mc:Choice>
        <mc:Fallback xmlns="">
          <p:pic>
            <p:nvPicPr>
              <p:cNvPr id="14" name="墨迹 13"/>
              <p:cNvPicPr/>
              <p:nvPr/>
            </p:nvPicPr>
            <p:blipFill>
              <a:blip r:embed="rId25"/>
              <a:stretch>
                <a:fillRect/>
              </a:stretch>
            </p:blipFill>
            <p:spPr>
              <a:xfrm>
                <a:off x="5733720" y="3161160"/>
                <a:ext cx="172260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墨迹 14"/>
              <p14:cNvContentPartPr/>
              <p14:nvPr/>
            </p14:nvContentPartPr>
            <p14:xfrm>
              <a:off x="3294000" y="3104280"/>
              <a:ext cx="1279440" cy="308160"/>
            </p14:xfrm>
          </p:contentPart>
        </mc:Choice>
        <mc:Fallback xmlns="">
          <p:pic>
            <p:nvPicPr>
              <p:cNvPr id="15" name="墨迹 14"/>
              <p:cNvPicPr/>
              <p:nvPr/>
            </p:nvPicPr>
            <p:blipFill>
              <a:blip r:embed="rId27"/>
              <a:stretch>
                <a:fillRect/>
              </a:stretch>
            </p:blipFill>
            <p:spPr>
              <a:xfrm>
                <a:off x="3283200" y="3094920"/>
                <a:ext cx="130140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墨迹 15"/>
              <p14:cNvContentPartPr/>
              <p14:nvPr/>
            </p14:nvContentPartPr>
            <p14:xfrm>
              <a:off x="699840" y="2517840"/>
              <a:ext cx="329040" cy="279360"/>
            </p14:xfrm>
          </p:contentPart>
        </mc:Choice>
        <mc:Fallback xmlns="">
          <p:pic>
            <p:nvPicPr>
              <p:cNvPr id="16" name="墨迹 15"/>
              <p:cNvPicPr/>
              <p:nvPr/>
            </p:nvPicPr>
            <p:blipFill>
              <a:blip r:embed="rId29"/>
              <a:stretch>
                <a:fillRect/>
              </a:stretch>
            </p:blipFill>
            <p:spPr>
              <a:xfrm>
                <a:off x="693720" y="2507760"/>
                <a:ext cx="34452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墨迹 16"/>
              <p14:cNvContentPartPr/>
              <p14:nvPr/>
            </p14:nvContentPartPr>
            <p14:xfrm>
              <a:off x="2022120" y="1509120"/>
              <a:ext cx="121320" cy="93600"/>
            </p14:xfrm>
          </p:contentPart>
        </mc:Choice>
        <mc:Fallback xmlns="">
          <p:pic>
            <p:nvPicPr>
              <p:cNvPr id="17" name="墨迹 16"/>
              <p:cNvPicPr/>
              <p:nvPr/>
            </p:nvPicPr>
            <p:blipFill>
              <a:blip r:embed="rId31"/>
              <a:stretch>
                <a:fillRect/>
              </a:stretch>
            </p:blipFill>
            <p:spPr>
              <a:xfrm>
                <a:off x="2014920" y="1502280"/>
                <a:ext cx="1371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墨迹 17"/>
              <p14:cNvContentPartPr/>
              <p14:nvPr/>
            </p14:nvContentPartPr>
            <p14:xfrm>
              <a:off x="1729080" y="1688040"/>
              <a:ext cx="378720" cy="236520"/>
            </p14:xfrm>
          </p:contentPart>
        </mc:Choice>
        <mc:Fallback xmlns="">
          <p:pic>
            <p:nvPicPr>
              <p:cNvPr id="18" name="墨迹 17"/>
              <p:cNvPicPr/>
              <p:nvPr/>
            </p:nvPicPr>
            <p:blipFill>
              <a:blip r:embed="rId33"/>
              <a:stretch>
                <a:fillRect/>
              </a:stretch>
            </p:blipFill>
            <p:spPr>
              <a:xfrm>
                <a:off x="1721160" y="1677960"/>
                <a:ext cx="3988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墨迹 18"/>
              <p14:cNvContentPartPr/>
              <p14:nvPr/>
            </p14:nvContentPartPr>
            <p14:xfrm>
              <a:off x="7852301" y="620808"/>
              <a:ext cx="858837" cy="1138237"/>
            </p14:xfrm>
          </p:contentPart>
        </mc:Choice>
        <mc:Fallback xmlns="">
          <p:pic>
            <p:nvPicPr>
              <p:cNvPr id="19" name="墨迹 18"/>
              <p:cNvPicPr/>
              <p:nvPr/>
            </p:nvPicPr>
            <p:blipFill>
              <a:blip r:embed="rId35"/>
              <a:stretch>
                <a:fillRect/>
              </a:stretch>
            </p:blipFill>
            <p:spPr>
              <a:xfrm>
                <a:off x="7842582" y="611449"/>
                <a:ext cx="878994" cy="1159835"/>
              </a:xfrm>
              <a:prstGeom prst="rect">
                <a:avLst/>
              </a:prstGeom>
            </p:spPr>
          </p:pic>
        </mc:Fallback>
      </mc:AlternateContent>
    </p:spTree>
    <p:extLst>
      <p:ext uri="{BB962C8B-B14F-4D97-AF65-F5344CB8AC3E}">
        <p14:creationId xmlns:p14="http://schemas.microsoft.com/office/powerpoint/2010/main" val="298883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p:bldP spid="5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81000" y="7429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dirty="0">
                <a:solidFill>
                  <a:schemeClr val="tx1">
                    <a:lumMod val="75000"/>
                    <a:lumOff val="25000"/>
                  </a:schemeClr>
                </a:solidFill>
              </a:rPr>
              <a:t>Logistic</a:t>
            </a:r>
          </a:p>
          <a:p>
            <a:pPr algn="l"/>
            <a:r>
              <a:rPr lang="en-US" sz="5400" dirty="0">
                <a:solidFill>
                  <a:schemeClr val="tx1">
                    <a:lumMod val="75000"/>
                    <a:lumOff val="25000"/>
                  </a:schemeClr>
                </a:solidFill>
              </a:rPr>
              <a:t>Regression</a:t>
            </a:r>
          </a:p>
        </p:txBody>
      </p:sp>
      <p:cxnSp>
        <p:nvCxnSpPr>
          <p:cNvPr id="6" name="Straight Connector 5"/>
          <p:cNvCxnSpPr/>
          <p:nvPr/>
        </p:nvCxnSpPr>
        <p:spPr>
          <a:xfrm>
            <a:off x="414865" y="23029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19100" y="2571750"/>
            <a:ext cx="4876800" cy="685800"/>
          </a:xfrm>
        </p:spPr>
        <p:txBody>
          <a:bodyPr>
            <a:noAutofit/>
          </a:bodyPr>
          <a:lstStyle/>
          <a:p>
            <a:pPr algn="l"/>
            <a:r>
              <a:rPr lang="en-US" sz="5400" dirty="0">
                <a:solidFill>
                  <a:schemeClr val="tx1">
                    <a:lumMod val="75000"/>
                    <a:lumOff val="25000"/>
                  </a:schemeClr>
                </a:solidFill>
              </a:rPr>
              <a:t>Cost function</a:t>
            </a:r>
          </a:p>
        </p:txBody>
      </p:sp>
    </p:spTree>
    <p:extLst>
      <p:ext uri="{BB962C8B-B14F-4D97-AF65-F5344CB8AC3E}">
        <p14:creationId xmlns:p14="http://schemas.microsoft.com/office/powerpoint/2010/main" val="31136816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7200" y="413414"/>
            <a:ext cx="2209800" cy="584775"/>
          </a:xfrm>
          <a:prstGeom prst="rect">
            <a:avLst/>
          </a:prstGeom>
          <a:noFill/>
        </p:spPr>
        <p:txBody>
          <a:bodyPr wrap="square" rtlCol="0">
            <a:spAutoFit/>
          </a:bodyPr>
          <a:lstStyle/>
          <a:p>
            <a:r>
              <a:rPr lang="en-US" sz="3200" dirty="0"/>
              <a:t>Training set:</a:t>
            </a:r>
          </a:p>
        </p:txBody>
      </p:sp>
      <p:grpSp>
        <p:nvGrpSpPr>
          <p:cNvPr id="20" name="Group 19"/>
          <p:cNvGrpSpPr/>
          <p:nvPr/>
        </p:nvGrpSpPr>
        <p:grpSpPr>
          <a:xfrm>
            <a:off x="457200" y="3968175"/>
            <a:ext cx="5638800" cy="584775"/>
            <a:chOff x="457200" y="3182757"/>
            <a:chExt cx="5638800" cy="584775"/>
          </a:xfrm>
        </p:grpSpPr>
        <p:sp>
          <p:nvSpPr>
            <p:cNvPr id="21" name="TextBox 20"/>
            <p:cNvSpPr txBox="1"/>
            <p:nvPr/>
          </p:nvSpPr>
          <p:spPr>
            <a:xfrm>
              <a:off x="457200" y="3182757"/>
              <a:ext cx="5638800" cy="584775"/>
            </a:xfrm>
            <a:prstGeom prst="rect">
              <a:avLst/>
            </a:prstGeom>
            <a:noFill/>
          </p:spPr>
          <p:txBody>
            <a:bodyPr wrap="square" rtlCol="0">
              <a:spAutoFit/>
            </a:bodyPr>
            <a:lstStyle/>
            <a:p>
              <a:r>
                <a:rPr lang="en-US" sz="3200" dirty="0">
                  <a:highlight>
                    <a:srgbClr val="FFFF00"/>
                  </a:highlight>
                </a:rPr>
                <a:t>How to choose parameters </a:t>
              </a:r>
              <a:r>
                <a:rPr lang="en-US" sz="3200" dirty="0">
                  <a:solidFill>
                    <a:srgbClr val="FF0000"/>
                  </a:solidFill>
                  <a:highlight>
                    <a:srgbClr val="FFFF00"/>
                  </a:highlight>
                </a:rPr>
                <a:t>   </a:t>
              </a:r>
              <a:r>
                <a:rPr lang="en-US" sz="3200" dirty="0">
                  <a:highlight>
                    <a:srgbClr val="FFFF00"/>
                  </a:highlight>
                </a:rPr>
                <a:t>?</a:t>
              </a:r>
            </a:p>
          </p:txBody>
        </p:sp>
        <p:pic>
          <p:nvPicPr>
            <p:cNvPr id="19" name="Picture 18"/>
            <p:cNvPicPr>
              <a:picLocks noChangeAspect="1"/>
            </p:cNvPicPr>
            <p:nvPr>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a:xfrm>
              <a:off x="5106035" y="3357500"/>
              <a:ext cx="153619" cy="260604"/>
            </a:xfrm>
            <a:prstGeom prst="rect">
              <a:avLst/>
            </a:prstGeom>
          </p:spPr>
        </p:pic>
      </p:grpSp>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757995" y="502475"/>
            <a:ext cx="5383530" cy="363474"/>
          </a:xfrm>
          <a:prstGeom prst="rect">
            <a:avLst/>
          </a:prstGeom>
        </p:spPr>
      </p:pic>
      <p:sp>
        <p:nvSpPr>
          <p:cNvPr id="12" name="TextBox 11"/>
          <p:cNvSpPr txBox="1"/>
          <p:nvPr/>
        </p:nvSpPr>
        <p:spPr>
          <a:xfrm>
            <a:off x="488868" y="1616775"/>
            <a:ext cx="3352800" cy="584775"/>
          </a:xfrm>
          <a:prstGeom prst="rect">
            <a:avLst/>
          </a:prstGeom>
          <a:noFill/>
        </p:spPr>
        <p:txBody>
          <a:bodyPr wrap="square" rtlCol="0">
            <a:spAutoFit/>
          </a:bodyPr>
          <a:lstStyle/>
          <a:p>
            <a:r>
              <a:rPr lang="en-US" sz="3200" dirty="0"/>
              <a:t>m examples</a:t>
            </a:r>
          </a:p>
        </p:txBody>
      </p:sp>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529584" y="1230630"/>
            <a:ext cx="1499616" cy="1456182"/>
          </a:xfrm>
          <a:prstGeom prst="rect">
            <a:avLst/>
          </a:prstGeom>
        </p:spPr>
      </p:pic>
      <p:pic>
        <p:nvPicPr>
          <p:cNvPr id="10" name="Picture 9"/>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867400" y="1805559"/>
            <a:ext cx="2244852" cy="306324"/>
          </a:xfrm>
          <a:prstGeom prst="rect">
            <a:avLst/>
          </a:prstGeom>
        </p:spPr>
      </p:pic>
      <p:pic>
        <p:nvPicPr>
          <p:cNvPr id="14" name="Picture 13"/>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09601" y="2780538"/>
            <a:ext cx="2935224" cy="781812"/>
          </a:xfrm>
          <a:prstGeom prst="rect">
            <a:avLst/>
          </a:prstGeom>
        </p:spPr>
      </p:pic>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5273640" y="2153160"/>
              <a:ext cx="329040" cy="322200"/>
            </p14:xfrm>
          </p:contentPart>
        </mc:Choice>
        <mc:Fallback xmlns="">
          <p:pic>
            <p:nvPicPr>
              <p:cNvPr id="2" name="Ink 1"/>
              <p:cNvPicPr/>
              <p:nvPr/>
            </p:nvPicPr>
            <p:blipFill>
              <a:blip r:embed="rId13"/>
              <a:stretch>
                <a:fillRect/>
              </a:stretch>
            </p:blipFill>
            <p:spPr>
              <a:xfrm>
                <a:off x="424440" y="907560"/>
                <a:ext cx="7706880" cy="3660480"/>
              </a:xfrm>
              <a:prstGeom prst="rect">
                <a:avLst/>
              </a:prstGeom>
            </p:spPr>
          </p:pic>
        </mc:Fallback>
      </mc:AlternateContent>
    </p:spTree>
    <p:extLst>
      <p:ext uri="{BB962C8B-B14F-4D97-AF65-F5344CB8AC3E}">
        <p14:creationId xmlns:p14="http://schemas.microsoft.com/office/powerpoint/2010/main" val="13712970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81000" y="285750"/>
            <a:ext cx="5410200" cy="461665"/>
          </a:xfrm>
          <a:prstGeom prst="rect">
            <a:avLst/>
          </a:prstGeom>
          <a:noFill/>
        </p:spPr>
        <p:txBody>
          <a:bodyPr wrap="square" rtlCol="0">
            <a:spAutoFit/>
          </a:bodyPr>
          <a:lstStyle/>
          <a:p>
            <a:r>
              <a:rPr lang="en-US" sz="2400" b="1" dirty="0"/>
              <a:t>Cost function</a:t>
            </a:r>
          </a:p>
        </p:txBody>
      </p:sp>
      <p:sp>
        <p:nvSpPr>
          <p:cNvPr id="23" name="TextBox 22"/>
          <p:cNvSpPr txBox="1"/>
          <p:nvPr/>
        </p:nvSpPr>
        <p:spPr>
          <a:xfrm>
            <a:off x="733578" y="762360"/>
            <a:ext cx="3533621" cy="461665"/>
          </a:xfrm>
          <a:prstGeom prst="rect">
            <a:avLst/>
          </a:prstGeom>
          <a:noFill/>
        </p:spPr>
        <p:txBody>
          <a:bodyPr wrap="square" rtlCol="0">
            <a:spAutoFit/>
          </a:bodyPr>
          <a:lstStyle/>
          <a:p>
            <a:r>
              <a:rPr lang="en-US" sz="2400" dirty="0"/>
              <a:t>Linear regression:</a:t>
            </a:r>
          </a:p>
        </p:txBody>
      </p:sp>
      <p:pic>
        <p:nvPicPr>
          <p:cNvPr id="6" name="Picture 5"/>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309050" y="714375"/>
            <a:ext cx="4219956" cy="651510"/>
          </a:xfrm>
          <a:prstGeom prst="rect">
            <a:avLst/>
          </a:prstGeom>
        </p:spPr>
      </p:pic>
      <p:pic>
        <p:nvPicPr>
          <p:cNvPr id="8" name="Picture 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38200" y="2054352"/>
            <a:ext cx="5298948" cy="445770"/>
          </a:xfrm>
          <a:prstGeom prst="rect">
            <a:avLst/>
          </a:prstGeom>
        </p:spPr>
      </p:pic>
      <p:cxnSp>
        <p:nvCxnSpPr>
          <p:cNvPr id="22" name="Straight Connector 21"/>
          <p:cNvCxnSpPr/>
          <p:nvPr/>
        </p:nvCxnSpPr>
        <p:spPr>
          <a:xfrm flipV="1">
            <a:off x="1066800" y="2724150"/>
            <a:ext cx="0" cy="2168626"/>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0" y="465239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209800" y="4749546"/>
            <a:ext cx="153619" cy="260604"/>
          </a:xfrm>
          <a:prstGeom prst="rect">
            <a:avLst/>
          </a:prstGeom>
        </p:spPr>
      </p:pic>
      <p:pic>
        <p:nvPicPr>
          <p:cNvPr id="13" name="Picture 12"/>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610660" y="2952752"/>
            <a:ext cx="427939" cy="245059"/>
          </a:xfrm>
          <a:prstGeom prst="rect">
            <a:avLst/>
          </a:prstGeom>
        </p:spPr>
      </p:pic>
      <p:sp>
        <p:nvSpPr>
          <p:cNvPr id="43" name="TextBox 42"/>
          <p:cNvSpPr txBox="1"/>
          <p:nvPr/>
        </p:nvSpPr>
        <p:spPr>
          <a:xfrm>
            <a:off x="1752600" y="2647950"/>
            <a:ext cx="2110092" cy="369332"/>
          </a:xfrm>
          <a:prstGeom prst="rect">
            <a:avLst/>
          </a:prstGeom>
          <a:noFill/>
        </p:spPr>
        <p:txBody>
          <a:bodyPr wrap="square" rtlCol="0">
            <a:spAutoFit/>
          </a:bodyPr>
          <a:lstStyle/>
          <a:p>
            <a:r>
              <a:rPr lang="en-US" dirty="0"/>
              <a:t>“non-convex”</a:t>
            </a:r>
          </a:p>
        </p:txBody>
      </p:sp>
      <p:cxnSp>
        <p:nvCxnSpPr>
          <p:cNvPr id="44" name="Straight Connector 43"/>
          <p:cNvCxnSpPr/>
          <p:nvPr/>
        </p:nvCxnSpPr>
        <p:spPr>
          <a:xfrm flipV="1">
            <a:off x="5410200" y="2724150"/>
            <a:ext cx="0" cy="2168626"/>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181600" y="465239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6553200" y="4749546"/>
            <a:ext cx="153619" cy="260604"/>
          </a:xfrm>
          <a:prstGeom prst="rect">
            <a:avLst/>
          </a:prstGeom>
        </p:spPr>
      </p:pic>
      <p:pic>
        <p:nvPicPr>
          <p:cNvPr id="47" name="Picture 46"/>
          <p:cNvPicPr>
            <a:picLocks noChangeAspect="1"/>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7954060" y="2952752"/>
            <a:ext cx="427939" cy="245059"/>
          </a:xfrm>
          <a:prstGeom prst="rect">
            <a:avLst/>
          </a:prstGeom>
        </p:spPr>
      </p:pic>
      <p:sp>
        <p:nvSpPr>
          <p:cNvPr id="48" name="TextBox 47"/>
          <p:cNvSpPr txBox="1"/>
          <p:nvPr/>
        </p:nvSpPr>
        <p:spPr>
          <a:xfrm>
            <a:off x="6248400" y="2647950"/>
            <a:ext cx="1307275" cy="369332"/>
          </a:xfrm>
          <a:prstGeom prst="rect">
            <a:avLst/>
          </a:prstGeom>
          <a:noFill/>
        </p:spPr>
        <p:txBody>
          <a:bodyPr wrap="square" rtlCol="0">
            <a:spAutoFit/>
          </a:bodyPr>
          <a:lstStyle/>
          <a:p>
            <a:r>
              <a:rPr lang="en-US" dirty="0"/>
              <a:t>“convex”</a:t>
            </a:r>
          </a:p>
        </p:txBody>
      </p:sp>
      <mc:AlternateContent xmlns:mc="http://schemas.openxmlformats.org/markup-compatibility/2006" xmlns:p14="http://schemas.microsoft.com/office/powerpoint/2010/main">
        <mc:Choice Requires="p14">
          <p:contentPart p14:bwMode="auto" r:id="rId12">
            <p14:nvContentPartPr>
              <p14:cNvPr id="7" name="Ink 6"/>
              <p14:cNvContentPartPr/>
              <p14:nvPr/>
            </p14:nvContentPartPr>
            <p14:xfrm>
              <a:off x="5095080" y="1258920"/>
              <a:ext cx="122040" cy="360"/>
            </p14:xfrm>
          </p:contentPart>
        </mc:Choice>
        <mc:Fallback xmlns="">
          <p:pic>
            <p:nvPicPr>
              <p:cNvPr id="7" name="Ink 6"/>
              <p:cNvPicPr/>
              <p:nvPr/>
            </p:nvPicPr>
            <p:blipFill>
              <a:blip r:embed="rId13"/>
              <a:stretch>
                <a:fillRect/>
              </a:stretch>
            </p:blipFill>
            <p:spPr>
              <a:xfrm>
                <a:off x="460800" y="964440"/>
                <a:ext cx="6998400" cy="779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p14:cNvContentPartPr/>
              <p14:nvPr/>
            </p14:nvContentPartPr>
            <p14:xfrm>
              <a:off x="1228320" y="1910160"/>
              <a:ext cx="7183080" cy="2453760"/>
            </p14:xfrm>
          </p:contentPart>
        </mc:Choice>
        <mc:Fallback xmlns="">
          <p:pic>
            <p:nvPicPr>
              <p:cNvPr id="9" name="Ink 8"/>
              <p:cNvPicPr/>
              <p:nvPr/>
            </p:nvPicPr>
            <p:blipFill>
              <a:blip r:embed="rId15"/>
              <a:stretch>
                <a:fillRect/>
              </a:stretch>
            </p:blipFill>
            <p:spPr>
              <a:xfrm>
                <a:off x="368640" y="497880"/>
                <a:ext cx="8412120" cy="3876840"/>
              </a:xfrm>
              <a:prstGeom prst="rect">
                <a:avLst/>
              </a:prstGeom>
            </p:spPr>
          </p:pic>
        </mc:Fallback>
      </mc:AlternateContent>
    </p:spTree>
    <p:extLst>
      <p:ext uri="{BB962C8B-B14F-4D97-AF65-F5344CB8AC3E}">
        <p14:creationId xmlns:p14="http://schemas.microsoft.com/office/powerpoint/2010/main" val="4433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114800" y="1905000"/>
            <a:ext cx="5029200" cy="323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81000" y="285750"/>
            <a:ext cx="5410200" cy="461665"/>
          </a:xfrm>
          <a:prstGeom prst="rect">
            <a:avLst/>
          </a:prstGeom>
          <a:noFill/>
        </p:spPr>
        <p:txBody>
          <a:bodyPr wrap="square" rtlCol="0">
            <a:spAutoFit/>
          </a:bodyPr>
          <a:lstStyle/>
          <a:p>
            <a:r>
              <a:rPr lang="en-US" sz="2400" b="1" dirty="0"/>
              <a:t>Logistic regression cost function</a:t>
            </a:r>
          </a:p>
        </p:txBody>
      </p:sp>
      <p:pic>
        <p:nvPicPr>
          <p:cNvPr id="9" name="Picture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38200" y="1123950"/>
            <a:ext cx="6030468" cy="731520"/>
          </a:xfrm>
          <a:prstGeom prst="rect">
            <a:avLst/>
          </a:prstGeom>
        </p:spPr>
      </p:pic>
      <p:cxnSp>
        <p:nvCxnSpPr>
          <p:cNvPr id="22" name="Straight Connector 21"/>
          <p:cNvCxnSpPr/>
          <p:nvPr/>
        </p:nvCxnSpPr>
        <p:spPr>
          <a:xfrm flipH="1" flipV="1">
            <a:off x="1066800" y="2724151"/>
            <a:ext cx="1979" cy="2025979"/>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0" y="465239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057400" y="4718761"/>
            <a:ext cx="814730" cy="367589"/>
          </a:xfrm>
          <a:prstGeom prst="rect">
            <a:avLst/>
          </a:prstGeom>
        </p:spPr>
      </p:pic>
      <p:sp>
        <p:nvSpPr>
          <p:cNvPr id="43" name="TextBox 42"/>
          <p:cNvSpPr txBox="1"/>
          <p:nvPr/>
        </p:nvSpPr>
        <p:spPr>
          <a:xfrm>
            <a:off x="1714537" y="2414885"/>
            <a:ext cx="1371563" cy="461665"/>
          </a:xfrm>
          <a:prstGeom prst="rect">
            <a:avLst/>
          </a:prstGeom>
          <a:noFill/>
        </p:spPr>
        <p:txBody>
          <a:bodyPr wrap="square" rtlCol="0">
            <a:spAutoFit/>
          </a:bodyPr>
          <a:lstStyle/>
          <a:p>
            <a:r>
              <a:rPr lang="en-US" sz="2400" dirty="0"/>
              <a:t>If y = 1</a:t>
            </a:r>
          </a:p>
        </p:txBody>
      </p:sp>
      <p:cxnSp>
        <p:nvCxnSpPr>
          <p:cNvPr id="19" name="Straight Connector 18"/>
          <p:cNvCxnSpPr/>
          <p:nvPr/>
        </p:nvCxnSpPr>
        <p:spPr>
          <a:xfrm>
            <a:off x="3657600" y="4552950"/>
            <a:ext cx="0" cy="22860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05200" y="4729100"/>
            <a:ext cx="381000" cy="369332"/>
          </a:xfrm>
          <a:prstGeom prst="rect">
            <a:avLst/>
          </a:prstGeom>
          <a:noFill/>
        </p:spPr>
        <p:txBody>
          <a:bodyPr wrap="square" rtlCol="0">
            <a:spAutoFit/>
          </a:bodyPr>
          <a:lstStyle/>
          <a:p>
            <a:r>
              <a:rPr lang="en-US" dirty="0"/>
              <a:t>1</a:t>
            </a:r>
          </a:p>
        </p:txBody>
      </p:sp>
      <p:sp>
        <p:nvSpPr>
          <p:cNvPr id="25" name="TextBox 24"/>
          <p:cNvSpPr txBox="1"/>
          <p:nvPr/>
        </p:nvSpPr>
        <p:spPr>
          <a:xfrm>
            <a:off x="914400" y="4693268"/>
            <a:ext cx="381000" cy="369332"/>
          </a:xfrm>
          <a:prstGeom prst="rect">
            <a:avLst/>
          </a:prstGeom>
          <a:noFill/>
        </p:spPr>
        <p:txBody>
          <a:bodyPr wrap="square" rtlCol="0">
            <a:spAutoFit/>
          </a:bodyPr>
          <a:lstStyle/>
          <a:p>
            <a:r>
              <a:rPr lang="en-US" dirty="0"/>
              <a:t>0</a:t>
            </a:r>
          </a:p>
        </p:txBody>
      </p:sp>
      <p:pic>
        <p:nvPicPr>
          <p:cNvPr id="3" name="Picture 2"/>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354830" y="2360295"/>
            <a:ext cx="4712970" cy="2221230"/>
          </a:xfrm>
          <a:prstGeom prst="rect">
            <a:avLst/>
          </a:prstGeom>
        </p:spPr>
      </p:pic>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1235520" y="2639520"/>
              <a:ext cx="2509200" cy="2089080"/>
            </p14:xfrm>
          </p:contentPart>
        </mc:Choice>
        <mc:Fallback xmlns="">
          <p:pic>
            <p:nvPicPr>
              <p:cNvPr id="10" name="Ink 9"/>
              <p:cNvPicPr/>
              <p:nvPr/>
            </p:nvPicPr>
            <p:blipFill>
              <a:blip r:embed="rId9"/>
              <a:stretch>
                <a:fillRect/>
              </a:stretch>
            </p:blipFill>
            <p:spPr>
              <a:xfrm>
                <a:off x="905040" y="913320"/>
                <a:ext cx="7716240" cy="4189320"/>
              </a:xfrm>
              <a:prstGeom prst="rect">
                <a:avLst/>
              </a:prstGeom>
            </p:spPr>
          </p:pic>
        </mc:Fallback>
      </mc:AlternateContent>
    </p:spTree>
    <p:extLst>
      <p:ext uri="{BB962C8B-B14F-4D97-AF65-F5344CB8AC3E}">
        <p14:creationId xmlns:p14="http://schemas.microsoft.com/office/powerpoint/2010/main" val="277388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43" grpId="0"/>
      <p:bldP spid="21"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81000" y="285750"/>
            <a:ext cx="5410200" cy="461665"/>
          </a:xfrm>
          <a:prstGeom prst="rect">
            <a:avLst/>
          </a:prstGeom>
          <a:noFill/>
        </p:spPr>
        <p:txBody>
          <a:bodyPr wrap="square" rtlCol="0">
            <a:spAutoFit/>
          </a:bodyPr>
          <a:lstStyle/>
          <a:p>
            <a:r>
              <a:rPr lang="en-US" sz="2400" b="1" dirty="0"/>
              <a:t>Logistic regression cost function</a:t>
            </a:r>
          </a:p>
        </p:txBody>
      </p:sp>
      <p:cxnSp>
        <p:nvCxnSpPr>
          <p:cNvPr id="22" name="Straight Connector 21"/>
          <p:cNvCxnSpPr/>
          <p:nvPr/>
        </p:nvCxnSpPr>
        <p:spPr>
          <a:xfrm flipH="1" flipV="1">
            <a:off x="1068779" y="2266950"/>
            <a:ext cx="2" cy="2483182"/>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0" y="465239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057400" y="4718761"/>
            <a:ext cx="814730" cy="367589"/>
          </a:xfrm>
          <a:prstGeom prst="rect">
            <a:avLst/>
          </a:prstGeom>
        </p:spPr>
      </p:pic>
      <p:sp>
        <p:nvSpPr>
          <p:cNvPr id="43" name="TextBox 42"/>
          <p:cNvSpPr txBox="1"/>
          <p:nvPr/>
        </p:nvSpPr>
        <p:spPr>
          <a:xfrm>
            <a:off x="1905037" y="1957685"/>
            <a:ext cx="1371563" cy="461665"/>
          </a:xfrm>
          <a:prstGeom prst="rect">
            <a:avLst/>
          </a:prstGeom>
          <a:noFill/>
        </p:spPr>
        <p:txBody>
          <a:bodyPr wrap="square" rtlCol="0">
            <a:spAutoFit/>
          </a:bodyPr>
          <a:lstStyle/>
          <a:p>
            <a:r>
              <a:rPr lang="en-US" sz="2400" dirty="0"/>
              <a:t>If y = 0</a:t>
            </a:r>
          </a:p>
        </p:txBody>
      </p:sp>
      <p:cxnSp>
        <p:nvCxnSpPr>
          <p:cNvPr id="19" name="Straight Connector 18"/>
          <p:cNvCxnSpPr/>
          <p:nvPr/>
        </p:nvCxnSpPr>
        <p:spPr>
          <a:xfrm>
            <a:off x="3657600" y="4552950"/>
            <a:ext cx="0" cy="22860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05200" y="4729100"/>
            <a:ext cx="381000" cy="369332"/>
          </a:xfrm>
          <a:prstGeom prst="rect">
            <a:avLst/>
          </a:prstGeom>
          <a:noFill/>
        </p:spPr>
        <p:txBody>
          <a:bodyPr wrap="square" rtlCol="0">
            <a:spAutoFit/>
          </a:bodyPr>
          <a:lstStyle/>
          <a:p>
            <a:r>
              <a:rPr lang="en-US" dirty="0"/>
              <a:t>1</a:t>
            </a:r>
          </a:p>
        </p:txBody>
      </p:sp>
      <p:sp>
        <p:nvSpPr>
          <p:cNvPr id="25" name="TextBox 24"/>
          <p:cNvSpPr txBox="1"/>
          <p:nvPr/>
        </p:nvSpPr>
        <p:spPr>
          <a:xfrm>
            <a:off x="914400" y="4693268"/>
            <a:ext cx="381000" cy="369332"/>
          </a:xfrm>
          <a:prstGeom prst="rect">
            <a:avLst/>
          </a:prstGeom>
          <a:noFill/>
        </p:spPr>
        <p:txBody>
          <a:bodyPr wrap="square" rtlCol="0">
            <a:spAutoFit/>
          </a:bodyPr>
          <a:lstStyle/>
          <a:p>
            <a:r>
              <a:rPr lang="en-US" dirty="0"/>
              <a:t>0</a:t>
            </a:r>
          </a:p>
        </p:txBody>
      </p:sp>
      <p:pic>
        <p:nvPicPr>
          <p:cNvPr id="11" name="Picture 10"/>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838200" y="1123950"/>
            <a:ext cx="6030468" cy="731520"/>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1035720" y="2196000"/>
              <a:ext cx="6575040" cy="2819160"/>
            </p14:xfrm>
          </p:contentPart>
        </mc:Choice>
        <mc:Fallback xmlns="">
          <p:pic>
            <p:nvPicPr>
              <p:cNvPr id="2" name="Ink 1"/>
              <p:cNvPicPr/>
              <p:nvPr/>
            </p:nvPicPr>
            <p:blipFill>
              <a:blip r:embed="rId7"/>
              <a:stretch>
                <a:fillRect/>
              </a:stretch>
            </p:blipFill>
            <p:spPr>
              <a:xfrm>
                <a:off x="1025640" y="1412280"/>
                <a:ext cx="6591960" cy="3606480"/>
              </a:xfrm>
              <a:prstGeom prst="rect">
                <a:avLst/>
              </a:prstGeom>
            </p:spPr>
          </p:pic>
        </mc:Fallback>
      </mc:AlternateContent>
    </p:spTree>
    <p:extLst>
      <p:ext uri="{BB962C8B-B14F-4D97-AF65-F5344CB8AC3E}">
        <p14:creationId xmlns:p14="http://schemas.microsoft.com/office/powerpoint/2010/main" val="30383336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23335" y="783172"/>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dirty="0">
                <a:solidFill>
                  <a:schemeClr val="tx1">
                    <a:lumMod val="75000"/>
                    <a:lumOff val="25000"/>
                  </a:schemeClr>
                </a:solidFill>
              </a:rPr>
              <a:t>Logistic</a:t>
            </a:r>
          </a:p>
          <a:p>
            <a:pPr algn="l"/>
            <a:r>
              <a:rPr lang="en-US" sz="5400" dirty="0">
                <a:solidFill>
                  <a:schemeClr val="tx1">
                    <a:lumMod val="75000"/>
                    <a:lumOff val="25000"/>
                  </a:schemeClr>
                </a:solidFill>
              </a:rPr>
              <a:t>Regression</a:t>
            </a:r>
          </a:p>
        </p:txBody>
      </p:sp>
      <p:cxnSp>
        <p:nvCxnSpPr>
          <p:cNvPr id="6" name="Straight Connector 5"/>
          <p:cNvCxnSpPr/>
          <p:nvPr/>
        </p:nvCxnSpPr>
        <p:spPr>
          <a:xfrm>
            <a:off x="457200" y="2343150"/>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90010" y="2659596"/>
            <a:ext cx="4876800" cy="1019145"/>
          </a:xfrm>
        </p:spPr>
        <p:txBody>
          <a:bodyPr>
            <a:noAutofit/>
          </a:bodyPr>
          <a:lstStyle/>
          <a:p>
            <a:pPr algn="l"/>
            <a:r>
              <a:rPr lang="en-US" sz="3600" dirty="0">
                <a:solidFill>
                  <a:schemeClr val="tx1">
                    <a:lumMod val="75000"/>
                    <a:lumOff val="25000"/>
                  </a:schemeClr>
                </a:solidFill>
              </a:rPr>
              <a:t>Simplified cost function and gradient descent</a:t>
            </a:r>
          </a:p>
        </p:txBody>
      </p:sp>
    </p:spTree>
    <p:extLst>
      <p:ext uri="{BB962C8B-B14F-4D97-AF65-F5344CB8AC3E}">
        <p14:creationId xmlns:p14="http://schemas.microsoft.com/office/powerpoint/2010/main" val="32894221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81000" y="285750"/>
            <a:ext cx="5410200" cy="461665"/>
          </a:xfrm>
          <a:prstGeom prst="rect">
            <a:avLst/>
          </a:prstGeom>
          <a:noFill/>
        </p:spPr>
        <p:txBody>
          <a:bodyPr wrap="square" rtlCol="0">
            <a:spAutoFit/>
          </a:bodyPr>
          <a:lstStyle/>
          <a:p>
            <a:r>
              <a:rPr lang="en-US" sz="2400" b="1" dirty="0"/>
              <a:t>Logistic regression cost function</a:t>
            </a:r>
          </a:p>
        </p:txBody>
      </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38200" y="1572651"/>
            <a:ext cx="6030468" cy="731520"/>
          </a:xfrm>
          <a:prstGeom prst="rect">
            <a:avLst/>
          </a:prstGeom>
        </p:spPr>
      </p:pic>
      <p:pic>
        <p:nvPicPr>
          <p:cNvPr id="2" name="Picture 1"/>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38200" y="833706"/>
            <a:ext cx="4169664" cy="651510"/>
          </a:xfrm>
          <a:prstGeom prst="rect">
            <a:avLst/>
          </a:prstGeom>
        </p:spPr>
      </p:pic>
      <p:pic>
        <p:nvPicPr>
          <p:cNvPr id="7" name="Picture 6"/>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838200" y="2471811"/>
            <a:ext cx="2895600" cy="252339"/>
          </a:xfrm>
          <a:prstGeom prst="rect">
            <a:avLst/>
          </a:prstGeom>
        </p:spPr>
      </p:pic>
      <mc:AlternateContent xmlns:mc="http://schemas.openxmlformats.org/markup-compatibility/2006" xmlns:p14="http://schemas.microsoft.com/office/powerpoint/2010/main">
        <mc:Choice Requires="p14">
          <p:contentPart p14:bwMode="auto" r:id="rId8">
            <p14:nvContentPartPr>
              <p14:cNvPr id="6" name="Ink 5"/>
              <p14:cNvContentPartPr/>
              <p14:nvPr/>
            </p14:nvContentPartPr>
            <p14:xfrm>
              <a:off x="521280" y="2846880"/>
              <a:ext cx="7518240" cy="1731600"/>
            </p14:xfrm>
          </p:contentPart>
        </mc:Choice>
        <mc:Fallback xmlns="">
          <p:pic>
            <p:nvPicPr>
              <p:cNvPr id="6" name="Ink 5"/>
              <p:cNvPicPr/>
              <p:nvPr/>
            </p:nvPicPr>
            <p:blipFill>
              <a:blip r:embed="rId9"/>
              <a:stretch>
                <a:fillRect/>
              </a:stretch>
            </p:blipFill>
            <p:spPr>
              <a:xfrm>
                <a:off x="367200" y="1078200"/>
                <a:ext cx="8234640" cy="3632400"/>
              </a:xfrm>
              <a:prstGeom prst="rect">
                <a:avLst/>
              </a:prstGeom>
            </p:spPr>
          </p:pic>
        </mc:Fallback>
      </mc:AlternateContent>
    </p:spTree>
    <p:extLst>
      <p:ext uri="{BB962C8B-B14F-4D97-AF65-F5344CB8AC3E}">
        <p14:creationId xmlns:p14="http://schemas.microsoft.com/office/powerpoint/2010/main" val="118154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520577" y="1615440"/>
            <a:ext cx="7214616" cy="651510"/>
          </a:xfrm>
          <a:prstGeom prst="rect">
            <a:avLst/>
          </a:prstGeom>
        </p:spPr>
      </p:pic>
      <p:sp>
        <p:nvSpPr>
          <p:cNvPr id="21" name="TextBox 20"/>
          <p:cNvSpPr txBox="1"/>
          <p:nvPr/>
        </p:nvSpPr>
        <p:spPr>
          <a:xfrm>
            <a:off x="838200" y="4135540"/>
            <a:ext cx="5410200" cy="419695"/>
          </a:xfrm>
          <a:prstGeom prst="rect">
            <a:avLst/>
          </a:prstGeom>
          <a:noFill/>
        </p:spPr>
        <p:txBody>
          <a:bodyPr wrap="square" rtlCol="0">
            <a:spAutoFit/>
          </a:bodyPr>
          <a:lstStyle/>
          <a:p>
            <a:r>
              <a:rPr lang="en-US" sz="2400" dirty="0"/>
              <a:t>Output </a:t>
            </a:r>
          </a:p>
        </p:txBody>
      </p:sp>
      <p:sp>
        <p:nvSpPr>
          <p:cNvPr id="20" name="TextBox 19"/>
          <p:cNvSpPr txBox="1"/>
          <p:nvPr/>
        </p:nvSpPr>
        <p:spPr>
          <a:xfrm>
            <a:off x="381000" y="285750"/>
            <a:ext cx="5410200" cy="461665"/>
          </a:xfrm>
          <a:prstGeom prst="rect">
            <a:avLst/>
          </a:prstGeom>
          <a:noFill/>
        </p:spPr>
        <p:txBody>
          <a:bodyPr wrap="square" rtlCol="0">
            <a:spAutoFit/>
          </a:bodyPr>
          <a:lstStyle/>
          <a:p>
            <a:r>
              <a:rPr lang="en-US" sz="2400" b="1" dirty="0"/>
              <a:t>Logistic regression cost function</a:t>
            </a:r>
          </a:p>
        </p:txBody>
      </p:sp>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38200" y="833706"/>
            <a:ext cx="4169664" cy="651510"/>
          </a:xfrm>
          <a:prstGeom prst="rect">
            <a:avLst/>
          </a:prstGeom>
        </p:spPr>
      </p:pic>
      <p:sp>
        <p:nvSpPr>
          <p:cNvPr id="11" name="TextBox 10"/>
          <p:cNvSpPr txBox="1"/>
          <p:nvPr/>
        </p:nvSpPr>
        <p:spPr>
          <a:xfrm>
            <a:off x="403261" y="2511458"/>
            <a:ext cx="5410200" cy="461665"/>
          </a:xfrm>
          <a:prstGeom prst="rect">
            <a:avLst/>
          </a:prstGeom>
          <a:noFill/>
        </p:spPr>
        <p:txBody>
          <a:bodyPr wrap="square" rtlCol="0">
            <a:spAutoFit/>
          </a:bodyPr>
          <a:lstStyle/>
          <a:p>
            <a:r>
              <a:rPr lang="en-US" sz="2400" dirty="0"/>
              <a:t>To </a:t>
            </a:r>
            <a:r>
              <a:rPr lang="en-US" sz="2400" dirty="0">
                <a:solidFill>
                  <a:srgbClr val="FF0000"/>
                </a:solidFill>
              </a:rPr>
              <a:t>fit parameters    </a:t>
            </a:r>
            <a:r>
              <a:rPr lang="en-US" sz="2400" dirty="0"/>
              <a:t>: </a:t>
            </a:r>
          </a:p>
        </p:txBody>
      </p:sp>
      <p:pic>
        <p:nvPicPr>
          <p:cNvPr id="10" name="Picture 9"/>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695905" y="2653110"/>
            <a:ext cx="128016" cy="219456"/>
          </a:xfrm>
          <a:prstGeom prst="rect">
            <a:avLst/>
          </a:prstGeom>
        </p:spPr>
      </p:pic>
      <p:pic>
        <p:nvPicPr>
          <p:cNvPr id="3" name="Picture 2"/>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483957" y="3062530"/>
            <a:ext cx="1104138" cy="429768"/>
          </a:xfrm>
          <a:prstGeom prst="rect">
            <a:avLst/>
          </a:prstGeom>
        </p:spPr>
      </p:pic>
      <p:sp>
        <p:nvSpPr>
          <p:cNvPr id="16" name="TextBox 15"/>
          <p:cNvSpPr txBox="1"/>
          <p:nvPr/>
        </p:nvSpPr>
        <p:spPr>
          <a:xfrm>
            <a:off x="403261" y="3638550"/>
            <a:ext cx="5410200" cy="461665"/>
          </a:xfrm>
          <a:prstGeom prst="rect">
            <a:avLst/>
          </a:prstGeom>
          <a:noFill/>
        </p:spPr>
        <p:txBody>
          <a:bodyPr wrap="square" rtlCol="0">
            <a:spAutoFit/>
          </a:bodyPr>
          <a:lstStyle/>
          <a:p>
            <a:r>
              <a:rPr lang="en-US" sz="2400" dirty="0"/>
              <a:t>To make a </a:t>
            </a:r>
            <a:r>
              <a:rPr lang="en-US" sz="2400" dirty="0">
                <a:solidFill>
                  <a:srgbClr val="FF0000"/>
                </a:solidFill>
              </a:rPr>
              <a:t>prediction</a:t>
            </a:r>
            <a:r>
              <a:rPr lang="en-US" sz="2400" dirty="0"/>
              <a:t> given new   :</a:t>
            </a:r>
          </a:p>
        </p:txBody>
      </p:sp>
      <p:pic>
        <p:nvPicPr>
          <p:cNvPr id="15" name="Picture 14"/>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453942" y="3836329"/>
            <a:ext cx="153162" cy="137160"/>
          </a:xfrm>
          <a:prstGeom prst="rect">
            <a:avLst/>
          </a:prstGeom>
        </p:spPr>
      </p:pic>
      <p:pic>
        <p:nvPicPr>
          <p:cNvPr id="6" name="Picture 5"/>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1947561" y="4202499"/>
            <a:ext cx="2146554" cy="438912"/>
          </a:xfrm>
          <a:prstGeom prst="rect">
            <a:avLst/>
          </a:prstGeom>
        </p:spPr>
      </p:pic>
      <mc:AlternateContent xmlns:mc="http://schemas.openxmlformats.org/markup-compatibility/2006" xmlns:p14="http://schemas.microsoft.com/office/powerpoint/2010/main">
        <mc:Choice Requires="p14">
          <p:contentPart p14:bwMode="auto" r:id="rId14">
            <p14:nvContentPartPr>
              <p14:cNvPr id="7" name="Ink 6"/>
              <p14:cNvContentPartPr/>
              <p14:nvPr/>
            </p14:nvContentPartPr>
            <p14:xfrm>
              <a:off x="5581080" y="4141800"/>
              <a:ext cx="1851120" cy="615600"/>
            </p14:xfrm>
          </p:contentPart>
        </mc:Choice>
        <mc:Fallback xmlns="">
          <p:pic>
            <p:nvPicPr>
              <p:cNvPr id="7" name="Ink 6"/>
              <p:cNvPicPr/>
              <p:nvPr/>
            </p:nvPicPr>
            <p:blipFill>
              <a:blip r:embed="rId17"/>
              <a:stretch>
                <a:fillRect/>
              </a:stretch>
            </p:blipFill>
            <p:spPr>
              <a:xfrm>
                <a:off x="1206000" y="2836080"/>
                <a:ext cx="6234480" cy="1931400"/>
              </a:xfrm>
              <a:prstGeom prst="rect">
                <a:avLst/>
              </a:prstGeom>
            </p:spPr>
          </p:pic>
        </mc:Fallback>
      </mc:AlternateContent>
    </p:spTree>
    <p:extLst>
      <p:ext uri="{BB962C8B-B14F-4D97-AF65-F5344CB8AC3E}">
        <p14:creationId xmlns:p14="http://schemas.microsoft.com/office/powerpoint/2010/main" val="123310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1"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81000" y="285750"/>
            <a:ext cx="5410200" cy="461665"/>
          </a:xfrm>
          <a:prstGeom prst="rect">
            <a:avLst/>
          </a:prstGeom>
          <a:noFill/>
        </p:spPr>
        <p:txBody>
          <a:bodyPr wrap="square" rtlCol="0">
            <a:spAutoFit/>
          </a:bodyPr>
          <a:lstStyle/>
          <a:p>
            <a:r>
              <a:rPr lang="en-US" sz="2400" b="1" dirty="0"/>
              <a:t>Gradient Descent</a:t>
            </a:r>
          </a:p>
        </p:txBody>
      </p:sp>
      <p:sp>
        <p:nvSpPr>
          <p:cNvPr id="11" name="TextBox 10"/>
          <p:cNvSpPr txBox="1"/>
          <p:nvPr/>
        </p:nvSpPr>
        <p:spPr>
          <a:xfrm>
            <a:off x="381000" y="1581150"/>
            <a:ext cx="5410200" cy="461665"/>
          </a:xfrm>
          <a:prstGeom prst="rect">
            <a:avLst/>
          </a:prstGeom>
          <a:noFill/>
        </p:spPr>
        <p:txBody>
          <a:bodyPr wrap="square" rtlCol="0">
            <a:spAutoFit/>
          </a:bodyPr>
          <a:lstStyle/>
          <a:p>
            <a:r>
              <a:rPr lang="en-US" sz="2400" dirty="0"/>
              <a:t>Want                    :</a:t>
            </a:r>
          </a:p>
        </p:txBody>
      </p:sp>
      <p:pic>
        <p:nvPicPr>
          <p:cNvPr id="13" name="Picture 1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265268" y="1679368"/>
            <a:ext cx="1241298" cy="306324"/>
          </a:xfrm>
          <a:prstGeom prst="rect">
            <a:avLst/>
          </a:prstGeom>
        </p:spPr>
      </p:pic>
      <p:pic>
        <p:nvPicPr>
          <p:cNvPr id="3"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38200" y="833706"/>
            <a:ext cx="7879842" cy="651510"/>
          </a:xfrm>
          <a:prstGeom prst="rect">
            <a:avLst/>
          </a:prstGeom>
        </p:spPr>
      </p:pic>
      <p:sp>
        <p:nvSpPr>
          <p:cNvPr id="32" name="TextBox 31"/>
          <p:cNvSpPr txBox="1"/>
          <p:nvPr/>
        </p:nvSpPr>
        <p:spPr>
          <a:xfrm>
            <a:off x="552417" y="2078886"/>
            <a:ext cx="2667000" cy="400110"/>
          </a:xfrm>
          <a:prstGeom prst="rect">
            <a:avLst/>
          </a:prstGeom>
          <a:noFill/>
        </p:spPr>
        <p:txBody>
          <a:bodyPr wrap="square" rtlCol="0">
            <a:spAutoFit/>
          </a:bodyPr>
          <a:lstStyle/>
          <a:p>
            <a:r>
              <a:rPr lang="en-US" sz="2000" dirty="0"/>
              <a:t>Repeat</a:t>
            </a:r>
            <a:endParaRPr lang="en-US" sz="2400" dirty="0"/>
          </a:p>
        </p:txBody>
      </p:sp>
      <p:pic>
        <p:nvPicPr>
          <p:cNvPr id="34" name="Picture 3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513680" y="2135053"/>
            <a:ext cx="109728" cy="304038"/>
          </a:xfrm>
          <a:prstGeom prst="rect">
            <a:avLst/>
          </a:prstGeom>
        </p:spPr>
      </p:pic>
      <p:pic>
        <p:nvPicPr>
          <p:cNvPr id="47" name="Picture 46"/>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71517" y="3410712"/>
            <a:ext cx="109728" cy="304038"/>
          </a:xfrm>
          <a:prstGeom prst="rect">
            <a:avLst/>
          </a:prstGeom>
        </p:spPr>
      </p:pic>
      <p:pic>
        <p:nvPicPr>
          <p:cNvPr id="5" name="Picture 4"/>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207148" y="2627428"/>
            <a:ext cx="2587752" cy="436626"/>
          </a:xfrm>
          <a:prstGeom prst="rect">
            <a:avLst/>
          </a:prstGeom>
        </p:spPr>
      </p:pic>
      <p:sp>
        <p:nvSpPr>
          <p:cNvPr id="49" name="TextBox 48"/>
          <p:cNvSpPr txBox="1"/>
          <p:nvPr/>
        </p:nvSpPr>
        <p:spPr>
          <a:xfrm>
            <a:off x="3028917" y="3200508"/>
            <a:ext cx="5334000" cy="400110"/>
          </a:xfrm>
          <a:prstGeom prst="rect">
            <a:avLst/>
          </a:prstGeom>
          <a:noFill/>
        </p:spPr>
        <p:txBody>
          <a:bodyPr wrap="square" rtlCol="0">
            <a:spAutoFit/>
          </a:bodyPr>
          <a:lstStyle/>
          <a:p>
            <a:r>
              <a:rPr lang="en-US" sz="2000" dirty="0"/>
              <a:t>(simultaneously update all     )</a:t>
            </a:r>
          </a:p>
        </p:txBody>
      </p:sp>
      <p:pic>
        <p:nvPicPr>
          <p:cNvPr id="50" name="Picture 49"/>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909310" y="3300347"/>
            <a:ext cx="186690" cy="255270"/>
          </a:xfrm>
          <a:prstGeom prst="rect">
            <a:avLst/>
          </a:prstGeom>
        </p:spPr>
      </p:pic>
      <p:sp>
        <p:nvSpPr>
          <p:cNvPr id="2" name="矩形 1">
            <a:extLst>
              <a:ext uri="{FF2B5EF4-FFF2-40B4-BE49-F238E27FC236}">
                <a16:creationId xmlns:a16="http://schemas.microsoft.com/office/drawing/2014/main" id="{F3AF3663-5C28-4AE5-90E0-BA20D8507BC0}"/>
              </a:ext>
            </a:extLst>
          </p:cNvPr>
          <p:cNvSpPr/>
          <p:nvPr/>
        </p:nvSpPr>
        <p:spPr>
          <a:xfrm>
            <a:off x="2819400" y="2439091"/>
            <a:ext cx="1066800" cy="76141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21343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410340416"/>
              </p:ext>
            </p:extLst>
          </p:nvPr>
        </p:nvGraphicFramePr>
        <p:xfrm>
          <a:off x="838201" y="1125446"/>
          <a:ext cx="7315199" cy="2444524"/>
        </p:xfrm>
        <a:graphic>
          <a:graphicData uri="http://schemas.openxmlformats.org/drawingml/2006/table">
            <a:tbl>
              <a:tblPr>
                <a:tableStyleId>{2D5ABB26-0587-4C30-8999-92F81FD0307C}</a:tableStyleId>
              </a:tblPr>
              <a:tblGrid>
                <a:gridCol w="1364776">
                  <a:extLst>
                    <a:ext uri="{9D8B030D-6E8A-4147-A177-3AD203B41FA5}">
                      <a16:colId xmlns:a16="http://schemas.microsoft.com/office/drawing/2014/main" val="20000"/>
                    </a:ext>
                  </a:extLst>
                </a:gridCol>
                <a:gridCol w="1528549">
                  <a:extLst>
                    <a:ext uri="{9D8B030D-6E8A-4147-A177-3AD203B41FA5}">
                      <a16:colId xmlns:a16="http://schemas.microsoft.com/office/drawing/2014/main" val="20001"/>
                    </a:ext>
                  </a:extLst>
                </a:gridCol>
                <a:gridCol w="1528549">
                  <a:extLst>
                    <a:ext uri="{9D8B030D-6E8A-4147-A177-3AD203B41FA5}">
                      <a16:colId xmlns:a16="http://schemas.microsoft.com/office/drawing/2014/main" val="20002"/>
                    </a:ext>
                  </a:extLst>
                </a:gridCol>
                <a:gridCol w="1528549">
                  <a:extLst>
                    <a:ext uri="{9D8B030D-6E8A-4147-A177-3AD203B41FA5}">
                      <a16:colId xmlns:a16="http://schemas.microsoft.com/office/drawing/2014/main" val="20003"/>
                    </a:ext>
                  </a:extLst>
                </a:gridCol>
                <a:gridCol w="1364776">
                  <a:extLst>
                    <a:ext uri="{9D8B030D-6E8A-4147-A177-3AD203B41FA5}">
                      <a16:colId xmlns:a16="http://schemas.microsoft.com/office/drawing/2014/main" val="20004"/>
                    </a:ext>
                  </a:extLst>
                </a:gridCol>
              </a:tblGrid>
              <a:tr h="882424">
                <a:tc>
                  <a:txBody>
                    <a:bodyPr/>
                    <a:lstStyle/>
                    <a:p>
                      <a:pPr algn="ctr" fontAlgn="b"/>
                      <a:r>
                        <a:rPr lang="en-US" sz="1800" b="1" u="none" strike="noStrike" dirty="0">
                          <a:effectLst/>
                          <a:latin typeface="+mj-lt"/>
                        </a:rPr>
                        <a:t>Size</a:t>
                      </a:r>
                      <a:r>
                        <a:rPr lang="en-US" sz="1800" b="1" u="none" strike="noStrike" baseline="0" dirty="0">
                          <a:effectLst/>
                          <a:latin typeface="+mj-lt"/>
                        </a:rPr>
                        <a:t> (</a:t>
                      </a:r>
                      <a:r>
                        <a:rPr lang="en-US" sz="1800" b="1" u="none" strike="noStrike" dirty="0">
                          <a:effectLst/>
                          <a:latin typeface="+mj-lt"/>
                        </a:rPr>
                        <a:t>feet</a:t>
                      </a:r>
                      <a:r>
                        <a:rPr lang="en-US" sz="1800" b="1" u="none" strike="noStrike" baseline="30000" dirty="0">
                          <a:effectLst/>
                          <a:latin typeface="+mj-lt"/>
                        </a:rPr>
                        <a:t>2</a:t>
                      </a:r>
                      <a:r>
                        <a:rPr lang="en-US" sz="1800" b="1" u="none" strike="noStrike" baseline="0" dirty="0">
                          <a:effectLst/>
                          <a:latin typeface="+mj-lt"/>
                        </a:rPr>
                        <a:t>)</a:t>
                      </a:r>
                    </a:p>
                    <a:p>
                      <a:pPr algn="ctr" fontAlgn="b"/>
                      <a:endParaRPr lang="en-US" sz="1800" b="1" u="none" strike="noStrike" baseline="0" dirty="0">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a:solidFill>
                            <a:srgbClr val="000000"/>
                          </a:solidFill>
                          <a:effectLst/>
                          <a:latin typeface="+mj-lt"/>
                        </a:rPr>
                        <a:t>Number of bedrooms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a:solidFill>
                            <a:srgbClr val="000000"/>
                          </a:solidFill>
                          <a:effectLst/>
                          <a:latin typeface="+mj-lt"/>
                        </a:rPr>
                        <a:t>Number of floors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a:solidFill>
                            <a:srgbClr val="000000"/>
                          </a:solidFill>
                          <a:effectLst/>
                          <a:latin typeface="+mj-lt"/>
                        </a:rPr>
                        <a:t>Age</a:t>
                      </a:r>
                      <a:r>
                        <a:rPr lang="en-US" sz="1800" b="1" i="0" u="none" strike="noStrike" baseline="0" dirty="0">
                          <a:solidFill>
                            <a:srgbClr val="000000"/>
                          </a:solidFill>
                          <a:effectLst/>
                          <a:latin typeface="+mj-lt"/>
                        </a:rPr>
                        <a:t> of home (years)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a:solidFill>
                            <a:srgbClr val="000000"/>
                          </a:solidFill>
                          <a:effectLst/>
                          <a:latin typeface="+mj-lt"/>
                        </a:rPr>
                        <a:t>Price ($1000)</a:t>
                      </a:r>
                    </a:p>
                    <a:p>
                      <a:pPr algn="ctr" fontAlgn="b"/>
                      <a:endParaRPr lang="en-US" sz="1800" b="1" i="0" u="none" strike="noStrike" dirty="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99003">
                <a:tc>
                  <a:txBody>
                    <a:bodyPr/>
                    <a:lstStyle/>
                    <a:p>
                      <a:pPr algn="ctr" fontAlgn="b"/>
                      <a:r>
                        <a:rPr lang="en-US" sz="2000" u="none" strike="noStrike">
                          <a:effectLst/>
                          <a:latin typeface="+mj-lt"/>
                        </a:rPr>
                        <a:t>2104</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a:solidFill>
                            <a:schemeClr val="tx1"/>
                          </a:solidFill>
                          <a:effectLst/>
                          <a:latin typeface="+mj-lt"/>
                        </a:rPr>
                        <a:t>5</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a:solidFill>
                            <a:srgbClr val="000000"/>
                          </a:solidFill>
                          <a:effectLst/>
                          <a:latin typeface="+mj-lt"/>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a:solidFill>
                            <a:schemeClr val="tx1"/>
                          </a:solidFill>
                          <a:effectLst/>
                          <a:latin typeface="+mj-lt"/>
                        </a:rPr>
                        <a:t>45</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a:solidFill>
                            <a:srgbClr val="000000"/>
                          </a:solidFill>
                          <a:effectLst/>
                          <a:latin typeface="+mj-lt"/>
                        </a:rPr>
                        <a:t>460</a:t>
                      </a: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299003">
                <a:tc>
                  <a:txBody>
                    <a:bodyPr/>
                    <a:lstStyle/>
                    <a:p>
                      <a:pPr algn="ctr" fontAlgn="b"/>
                      <a:r>
                        <a:rPr lang="en-US" sz="2000" u="none" strike="noStrike" dirty="0">
                          <a:effectLst/>
                          <a:latin typeface="+mj-lt"/>
                        </a:rPr>
                        <a:t>1416</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a:solidFill>
                            <a:schemeClr val="tx1"/>
                          </a:solidFill>
                          <a:effectLst/>
                          <a:latin typeface="+mj-lt"/>
                        </a:rPr>
                        <a:t>3</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a:solidFill>
                            <a:srgbClr val="000000"/>
                          </a:solidFill>
                          <a:effectLst/>
                          <a:latin typeface="+mj-lt"/>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a:solidFill>
                            <a:schemeClr val="tx1"/>
                          </a:solidFill>
                          <a:effectLst/>
                          <a:latin typeface="+mj-lt"/>
                        </a:rPr>
                        <a:t>40</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a:solidFill>
                            <a:srgbClr val="000000"/>
                          </a:solidFill>
                          <a:effectLst/>
                          <a:latin typeface="+mj-lt"/>
                        </a:rPr>
                        <a:t>232</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299003">
                <a:tc>
                  <a:txBody>
                    <a:bodyPr/>
                    <a:lstStyle/>
                    <a:p>
                      <a:pPr algn="ctr" fontAlgn="b"/>
                      <a:r>
                        <a:rPr lang="en-US" sz="2000" b="0" i="0" u="none" strike="noStrike" dirty="0">
                          <a:solidFill>
                            <a:srgbClr val="000000"/>
                          </a:solidFill>
                          <a:effectLst/>
                          <a:latin typeface="+mj-lt"/>
                        </a:rPr>
                        <a:t>1534</a:t>
                      </a: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u="none" strike="noStrike" dirty="0">
                          <a:effectLst/>
                          <a:latin typeface="+mj-lt"/>
                        </a:rPr>
                        <a:t>3</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a:solidFill>
                            <a:srgbClr val="000000"/>
                          </a:solidFill>
                          <a:effectLst/>
                          <a:latin typeface="+mj-lt"/>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u="none" strike="noStrike" dirty="0">
                          <a:effectLst/>
                          <a:latin typeface="+mj-lt"/>
                        </a:rPr>
                        <a:t>30</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a:solidFill>
                            <a:srgbClr val="000000"/>
                          </a:solidFill>
                          <a:effectLst/>
                          <a:latin typeface="+mj-lt"/>
                        </a:rPr>
                        <a:t>315</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299003">
                <a:tc>
                  <a:txBody>
                    <a:bodyPr/>
                    <a:lstStyle/>
                    <a:p>
                      <a:pPr algn="ctr" fontAlgn="b"/>
                      <a:r>
                        <a:rPr lang="en-US" sz="2000" b="0" i="0" u="none" strike="noStrike" dirty="0">
                          <a:solidFill>
                            <a:srgbClr val="000000"/>
                          </a:solidFill>
                          <a:effectLst/>
                          <a:latin typeface="+mj-lt"/>
                        </a:rPr>
                        <a:t>852</a:t>
                      </a: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a:solidFill>
                            <a:srgbClr val="000000"/>
                          </a:solidFill>
                          <a:effectLst/>
                          <a:latin typeface="+mj-lt"/>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a:solidFill>
                            <a:srgbClr val="000000"/>
                          </a:solidFill>
                          <a:effectLst/>
                          <a:latin typeface="+mj-lt"/>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a:solidFill>
                            <a:srgbClr val="000000"/>
                          </a:solidFill>
                          <a:effectLst/>
                          <a:latin typeface="+mj-lt"/>
                        </a:rPr>
                        <a:t>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a:solidFill>
                            <a:srgbClr val="000000"/>
                          </a:solidFill>
                          <a:effectLst/>
                          <a:latin typeface="+mj-lt"/>
                        </a:rPr>
                        <a:t>178</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r h="299003">
                <a:tc>
                  <a:txBody>
                    <a:bodyPr/>
                    <a:lstStyle/>
                    <a:p>
                      <a:pPr algn="ctr" fontAlgn="b"/>
                      <a:r>
                        <a:rPr lang="en-US" sz="2000" b="0" i="0" u="none" strike="noStrike" dirty="0">
                          <a:solidFill>
                            <a:srgbClr val="000000"/>
                          </a:solidFill>
                          <a:effectLst/>
                          <a:latin typeface="+mj-lt"/>
                        </a:rPr>
                        <a:t>…</a:t>
                      </a: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a:solidFill>
                            <a:srgbClr val="000000"/>
                          </a:solidFill>
                          <a:effectLst/>
                          <a:latin typeface="+mj-lt"/>
                        </a:rPr>
                        <a: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a:solidFill>
                            <a:srgbClr val="000000"/>
                          </a:solidFill>
                          <a:effectLst/>
                          <a:latin typeface="+mj-lt"/>
                        </a:rPr>
                        <a: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a:solidFill>
                            <a:srgbClr val="000000"/>
                          </a:solidFill>
                          <a:effectLst/>
                          <a:latin typeface="+mj-lt"/>
                        </a:rPr>
                        <a: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a:solidFill>
                            <a:srgbClr val="000000"/>
                          </a:solidFill>
                          <a:effectLst/>
                          <a:latin typeface="+mj-lt"/>
                        </a:rPr>
                        <a:t>…</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5"/>
                  </a:ext>
                </a:extLst>
              </a:tr>
            </a:tbl>
          </a:graphicData>
        </a:graphic>
      </p:graphicFrame>
      <p:sp>
        <p:nvSpPr>
          <p:cNvPr id="8" name="TextBox 7"/>
          <p:cNvSpPr txBox="1"/>
          <p:nvPr/>
        </p:nvSpPr>
        <p:spPr>
          <a:xfrm>
            <a:off x="304800" y="285750"/>
            <a:ext cx="7772400" cy="461665"/>
          </a:xfrm>
          <a:prstGeom prst="rect">
            <a:avLst/>
          </a:prstGeom>
          <a:noFill/>
        </p:spPr>
        <p:txBody>
          <a:bodyPr wrap="square" rtlCol="0">
            <a:spAutoFit/>
          </a:bodyPr>
          <a:lstStyle/>
          <a:p>
            <a:r>
              <a:rPr lang="en-US" sz="2400" b="1" dirty="0"/>
              <a:t>Multiple features (variables)</a:t>
            </a:r>
            <a:r>
              <a:rPr lang="zh-CN" altLang="en-US" sz="2400" b="1" dirty="0">
                <a:solidFill>
                  <a:srgbClr val="FF0000"/>
                </a:solidFill>
              </a:rPr>
              <a:t>多变量</a:t>
            </a:r>
            <a:r>
              <a:rPr lang="en-US" sz="2400" b="1" dirty="0"/>
              <a:t>.</a:t>
            </a:r>
          </a:p>
        </p:txBody>
      </p:sp>
    </p:spTree>
    <p:extLst>
      <p:ext uri="{BB962C8B-B14F-4D97-AF65-F5344CB8AC3E}">
        <p14:creationId xmlns:p14="http://schemas.microsoft.com/office/powerpoint/2010/main" val="30036174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207148" y="2521961"/>
            <a:ext cx="4528566" cy="651510"/>
          </a:xfrm>
          <a:prstGeom prst="rect">
            <a:avLst/>
          </a:prstGeom>
        </p:spPr>
      </p:pic>
      <p:sp>
        <p:nvSpPr>
          <p:cNvPr id="20" name="TextBox 19"/>
          <p:cNvSpPr txBox="1"/>
          <p:nvPr/>
        </p:nvSpPr>
        <p:spPr>
          <a:xfrm>
            <a:off x="381000" y="285750"/>
            <a:ext cx="5410200" cy="461665"/>
          </a:xfrm>
          <a:prstGeom prst="rect">
            <a:avLst/>
          </a:prstGeom>
          <a:noFill/>
        </p:spPr>
        <p:txBody>
          <a:bodyPr wrap="square" rtlCol="0">
            <a:spAutoFit/>
          </a:bodyPr>
          <a:lstStyle/>
          <a:p>
            <a:r>
              <a:rPr lang="en-US" sz="2400" b="1" dirty="0"/>
              <a:t>Gradient Descent</a:t>
            </a:r>
          </a:p>
        </p:txBody>
      </p:sp>
      <p:sp>
        <p:nvSpPr>
          <p:cNvPr id="11" name="TextBox 10"/>
          <p:cNvSpPr txBox="1"/>
          <p:nvPr/>
        </p:nvSpPr>
        <p:spPr>
          <a:xfrm>
            <a:off x="381000" y="1581150"/>
            <a:ext cx="5410200" cy="461665"/>
          </a:xfrm>
          <a:prstGeom prst="rect">
            <a:avLst/>
          </a:prstGeom>
          <a:noFill/>
        </p:spPr>
        <p:txBody>
          <a:bodyPr wrap="square" rtlCol="0">
            <a:spAutoFit/>
          </a:bodyPr>
          <a:lstStyle/>
          <a:p>
            <a:r>
              <a:rPr lang="en-US" sz="2400" dirty="0"/>
              <a:t>Want                    :</a:t>
            </a:r>
          </a:p>
        </p:txBody>
      </p:sp>
      <p:pic>
        <p:nvPicPr>
          <p:cNvPr id="13" name="Picture 1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65268" y="1679368"/>
            <a:ext cx="1241298" cy="306324"/>
          </a:xfrm>
          <a:prstGeom prst="rect">
            <a:avLst/>
          </a:prstGeom>
        </p:spPr>
      </p:pic>
      <p:pic>
        <p:nvPicPr>
          <p:cNvPr id="3" name="Picture 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38200" y="833706"/>
            <a:ext cx="7879842" cy="651510"/>
          </a:xfrm>
          <a:prstGeom prst="rect">
            <a:avLst/>
          </a:prstGeom>
        </p:spPr>
      </p:pic>
      <p:sp>
        <p:nvSpPr>
          <p:cNvPr id="31" name="TextBox 30"/>
          <p:cNvSpPr txBox="1"/>
          <p:nvPr/>
        </p:nvSpPr>
        <p:spPr>
          <a:xfrm>
            <a:off x="3028917" y="3200508"/>
            <a:ext cx="5334000" cy="400110"/>
          </a:xfrm>
          <a:prstGeom prst="rect">
            <a:avLst/>
          </a:prstGeom>
          <a:noFill/>
        </p:spPr>
        <p:txBody>
          <a:bodyPr wrap="square" rtlCol="0">
            <a:spAutoFit/>
          </a:bodyPr>
          <a:lstStyle/>
          <a:p>
            <a:r>
              <a:rPr lang="en-US" sz="2000" dirty="0"/>
              <a:t>(simultaneously update all     )</a:t>
            </a:r>
          </a:p>
        </p:txBody>
      </p:sp>
      <p:sp>
        <p:nvSpPr>
          <p:cNvPr id="32" name="TextBox 31"/>
          <p:cNvSpPr txBox="1"/>
          <p:nvPr/>
        </p:nvSpPr>
        <p:spPr>
          <a:xfrm>
            <a:off x="552417" y="2078886"/>
            <a:ext cx="2667000" cy="400110"/>
          </a:xfrm>
          <a:prstGeom prst="rect">
            <a:avLst/>
          </a:prstGeom>
          <a:noFill/>
        </p:spPr>
        <p:txBody>
          <a:bodyPr wrap="square" rtlCol="0">
            <a:spAutoFit/>
          </a:bodyPr>
          <a:lstStyle/>
          <a:p>
            <a:r>
              <a:rPr lang="en-US" sz="2000" dirty="0"/>
              <a:t>Repeat</a:t>
            </a:r>
            <a:endParaRPr lang="en-US" sz="2400" dirty="0"/>
          </a:p>
        </p:txBody>
      </p:sp>
      <p:pic>
        <p:nvPicPr>
          <p:cNvPr id="4" name="Picture 3"/>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909310" y="3300347"/>
            <a:ext cx="186690" cy="255270"/>
          </a:xfrm>
          <a:prstGeom prst="rect">
            <a:avLst/>
          </a:prstGeom>
        </p:spPr>
      </p:pic>
      <p:pic>
        <p:nvPicPr>
          <p:cNvPr id="34" name="Picture 3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513680" y="2135053"/>
            <a:ext cx="109728" cy="304038"/>
          </a:xfrm>
          <a:prstGeom prst="rect">
            <a:avLst/>
          </a:prstGeom>
        </p:spPr>
      </p:pic>
      <p:pic>
        <p:nvPicPr>
          <p:cNvPr id="35" name="Picture 34"/>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971517" y="3410712"/>
            <a:ext cx="109728" cy="304038"/>
          </a:xfrm>
          <a:prstGeom prst="rect">
            <a:avLst/>
          </a:prstGeom>
        </p:spPr>
      </p:pic>
      <p:sp>
        <p:nvSpPr>
          <p:cNvPr id="15" name="TextBox 14"/>
          <p:cNvSpPr txBox="1"/>
          <p:nvPr/>
        </p:nvSpPr>
        <p:spPr>
          <a:xfrm>
            <a:off x="405829" y="4171950"/>
            <a:ext cx="7677183" cy="461665"/>
          </a:xfrm>
          <a:prstGeom prst="rect">
            <a:avLst/>
          </a:prstGeom>
          <a:noFill/>
        </p:spPr>
        <p:txBody>
          <a:bodyPr wrap="square" rtlCol="0">
            <a:spAutoFit/>
          </a:bodyPr>
          <a:lstStyle/>
          <a:p>
            <a:r>
              <a:rPr lang="en-US" sz="2400" dirty="0"/>
              <a:t>Algorithm looks identical to linear regression!</a:t>
            </a:r>
          </a:p>
        </p:txBody>
      </p:sp>
      <p:sp>
        <p:nvSpPr>
          <p:cNvPr id="5" name="矩形: 圆角 4">
            <a:extLst>
              <a:ext uri="{FF2B5EF4-FFF2-40B4-BE49-F238E27FC236}">
                <a16:creationId xmlns:a16="http://schemas.microsoft.com/office/drawing/2014/main" id="{53C883CF-5890-4332-B26B-EF803C4E37D1}"/>
              </a:ext>
            </a:extLst>
          </p:cNvPr>
          <p:cNvSpPr/>
          <p:nvPr/>
        </p:nvSpPr>
        <p:spPr>
          <a:xfrm>
            <a:off x="2819400" y="2266950"/>
            <a:ext cx="3089910" cy="103339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77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5905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dirty="0">
                <a:solidFill>
                  <a:schemeClr val="tx1">
                    <a:lumMod val="75000"/>
                    <a:lumOff val="25000"/>
                  </a:schemeClr>
                </a:solidFill>
              </a:rPr>
              <a:t>Logistic</a:t>
            </a:r>
          </a:p>
          <a:p>
            <a:pPr algn="l"/>
            <a:r>
              <a:rPr lang="en-US" sz="5400" dirty="0">
                <a:solidFill>
                  <a:schemeClr val="tx1">
                    <a:lumMod val="75000"/>
                    <a:lumOff val="25000"/>
                  </a:schemeClr>
                </a:solidFill>
              </a:rPr>
              <a:t>Regression</a:t>
            </a:r>
          </a:p>
        </p:txBody>
      </p:sp>
      <p:cxnSp>
        <p:nvCxnSpPr>
          <p:cNvPr id="6" name="Straight Connector 5"/>
          <p:cNvCxnSpPr/>
          <p:nvPr/>
        </p:nvCxnSpPr>
        <p:spPr>
          <a:xfrm>
            <a:off x="3386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314632" y="2647950"/>
            <a:ext cx="4876800" cy="1156768"/>
          </a:xfrm>
        </p:spPr>
        <p:txBody>
          <a:bodyPr>
            <a:noAutofit/>
          </a:bodyPr>
          <a:lstStyle/>
          <a:p>
            <a:pPr algn="l"/>
            <a:r>
              <a:rPr lang="en-US" sz="3600" dirty="0">
                <a:solidFill>
                  <a:schemeClr val="tx1">
                    <a:lumMod val="75000"/>
                    <a:lumOff val="25000"/>
                  </a:schemeClr>
                </a:solidFill>
              </a:rPr>
              <a:t>Advanced optimization</a:t>
            </a:r>
            <a:br>
              <a:rPr lang="en-US" sz="3600" dirty="0">
                <a:solidFill>
                  <a:schemeClr val="tx1">
                    <a:lumMod val="75000"/>
                    <a:lumOff val="25000"/>
                  </a:schemeClr>
                </a:solidFill>
              </a:rPr>
            </a:br>
            <a:r>
              <a:rPr lang="zh-CN" altLang="en-US" sz="3600" dirty="0">
                <a:solidFill>
                  <a:schemeClr val="tx1">
                    <a:lumMod val="75000"/>
                    <a:lumOff val="25000"/>
                  </a:schemeClr>
                </a:solidFill>
              </a:rPr>
              <a:t>其他优化算法</a:t>
            </a:r>
            <a:endParaRPr lang="en-US" sz="36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7819103" y="3663043"/>
            <a:ext cx="1295400" cy="1480457"/>
          </a:xfrm>
          <a:prstGeom prst="rect">
            <a:avLst/>
          </a:prstGeom>
          <a:noFill/>
        </p:spPr>
      </p:pic>
    </p:spTree>
    <p:extLst>
      <p:ext uri="{BB962C8B-B14F-4D97-AF65-F5344CB8AC3E}">
        <p14:creationId xmlns:p14="http://schemas.microsoft.com/office/powerpoint/2010/main" val="42026293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5410200" cy="461665"/>
          </a:xfrm>
          <a:prstGeom prst="rect">
            <a:avLst/>
          </a:prstGeom>
          <a:noFill/>
        </p:spPr>
        <p:txBody>
          <a:bodyPr wrap="square" rtlCol="0">
            <a:spAutoFit/>
          </a:bodyPr>
          <a:lstStyle/>
          <a:p>
            <a:r>
              <a:rPr lang="en-US" sz="2400" b="1" dirty="0"/>
              <a:t>Optimization algorithm</a:t>
            </a:r>
          </a:p>
        </p:txBody>
      </p:sp>
      <p:sp>
        <p:nvSpPr>
          <p:cNvPr id="3" name="TextBox 2"/>
          <p:cNvSpPr txBox="1"/>
          <p:nvPr/>
        </p:nvSpPr>
        <p:spPr>
          <a:xfrm>
            <a:off x="381000" y="814685"/>
            <a:ext cx="7315200" cy="461665"/>
          </a:xfrm>
          <a:prstGeom prst="rect">
            <a:avLst/>
          </a:prstGeom>
          <a:noFill/>
        </p:spPr>
        <p:txBody>
          <a:bodyPr wrap="square" rtlCol="0">
            <a:spAutoFit/>
          </a:bodyPr>
          <a:lstStyle/>
          <a:p>
            <a:r>
              <a:rPr lang="en-US" sz="2400" dirty="0"/>
              <a:t>Cost function         . Want                    .</a:t>
            </a:r>
          </a:p>
        </p:txBody>
      </p:sp>
      <p:pic>
        <p:nvPicPr>
          <p:cNvPr id="5" name="Picture 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198002" y="915241"/>
            <a:ext cx="534924" cy="306324"/>
          </a:xfrm>
          <a:prstGeom prst="rect">
            <a:avLst/>
          </a:prstGeom>
        </p:spPr>
      </p:pic>
      <p:pic>
        <p:nvPicPr>
          <p:cNvPr id="15" name="Picture 14"/>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650833" y="915241"/>
            <a:ext cx="1241298" cy="306324"/>
          </a:xfrm>
          <a:prstGeom prst="rect">
            <a:avLst/>
          </a:prstGeom>
        </p:spPr>
      </p:pic>
      <p:sp>
        <p:nvSpPr>
          <p:cNvPr id="18" name="TextBox 17"/>
          <p:cNvSpPr txBox="1"/>
          <p:nvPr/>
        </p:nvSpPr>
        <p:spPr>
          <a:xfrm>
            <a:off x="381000" y="1330631"/>
            <a:ext cx="5410200" cy="1200329"/>
          </a:xfrm>
          <a:prstGeom prst="rect">
            <a:avLst/>
          </a:prstGeom>
          <a:noFill/>
        </p:spPr>
        <p:txBody>
          <a:bodyPr wrap="square" rtlCol="0">
            <a:spAutoFit/>
          </a:bodyPr>
          <a:lstStyle/>
          <a:p>
            <a:r>
              <a:rPr lang="en-US" sz="2400" dirty="0"/>
              <a:t>Given    , we have code that can compute</a:t>
            </a:r>
          </a:p>
          <a:p>
            <a:pPr marL="800100" lvl="1" indent="-342900">
              <a:buFontTx/>
              <a:buChar char="-"/>
            </a:pPr>
            <a:r>
              <a:rPr lang="en-US" sz="2400" dirty="0"/>
              <a:t> </a:t>
            </a:r>
          </a:p>
          <a:p>
            <a:pPr marL="800100" lvl="1" indent="-342900">
              <a:buFontTx/>
              <a:buChar char="-"/>
            </a:pPr>
            <a:r>
              <a:rPr lang="en-US" sz="2400" dirty="0"/>
              <a:t> </a:t>
            </a:r>
          </a:p>
        </p:txBody>
      </p:sp>
      <p:pic>
        <p:nvPicPr>
          <p:cNvPr id="20" name="Picture 19"/>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305674" y="1451735"/>
            <a:ext cx="128016" cy="219456"/>
          </a:xfrm>
          <a:prstGeom prst="rect">
            <a:avLst/>
          </a:prstGeom>
        </p:spPr>
      </p:pic>
      <p:pic>
        <p:nvPicPr>
          <p:cNvPr id="21" name="Picture 2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04423" y="1782495"/>
            <a:ext cx="534924" cy="306324"/>
          </a:xfrm>
          <a:prstGeom prst="rect">
            <a:avLst/>
          </a:prstGeom>
        </p:spPr>
      </p:pic>
      <p:pic>
        <p:nvPicPr>
          <p:cNvPr id="22" name="Picture 2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138086" y="2135124"/>
            <a:ext cx="964692" cy="436626"/>
          </a:xfrm>
          <a:prstGeom prst="rect">
            <a:avLst/>
          </a:prstGeom>
        </p:spPr>
      </p:pic>
      <p:sp>
        <p:nvSpPr>
          <p:cNvPr id="23" name="TextBox 22"/>
          <p:cNvSpPr txBox="1"/>
          <p:nvPr/>
        </p:nvSpPr>
        <p:spPr>
          <a:xfrm>
            <a:off x="2938406" y="2102905"/>
            <a:ext cx="3124200" cy="461665"/>
          </a:xfrm>
          <a:prstGeom prst="rect">
            <a:avLst/>
          </a:prstGeom>
          <a:noFill/>
        </p:spPr>
        <p:txBody>
          <a:bodyPr wrap="square" rtlCol="0">
            <a:spAutoFit/>
          </a:bodyPr>
          <a:lstStyle/>
          <a:p>
            <a:r>
              <a:rPr lang="en-US" sz="2400" dirty="0"/>
              <a:t>(for                             )</a:t>
            </a:r>
          </a:p>
        </p:txBody>
      </p:sp>
      <p:pic>
        <p:nvPicPr>
          <p:cNvPr id="24" name="Picture 2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556362" y="2222724"/>
            <a:ext cx="1840230" cy="265176"/>
          </a:xfrm>
          <a:prstGeom prst="rect">
            <a:avLst/>
          </a:prstGeom>
        </p:spPr>
      </p:pic>
      <p:sp>
        <p:nvSpPr>
          <p:cNvPr id="25" name="TextBox 24"/>
          <p:cNvSpPr txBox="1"/>
          <p:nvPr/>
        </p:nvSpPr>
        <p:spPr>
          <a:xfrm>
            <a:off x="419100" y="3329654"/>
            <a:ext cx="2667000" cy="400110"/>
          </a:xfrm>
          <a:prstGeom prst="rect">
            <a:avLst/>
          </a:prstGeom>
          <a:noFill/>
        </p:spPr>
        <p:txBody>
          <a:bodyPr wrap="square" rtlCol="0">
            <a:spAutoFit/>
          </a:bodyPr>
          <a:lstStyle/>
          <a:p>
            <a:r>
              <a:rPr lang="en-US" sz="2000" dirty="0"/>
              <a:t>Repeat</a:t>
            </a:r>
            <a:endParaRPr lang="en-US" sz="2400" dirty="0"/>
          </a:p>
        </p:txBody>
      </p:sp>
      <p:pic>
        <p:nvPicPr>
          <p:cNvPr id="26" name="Picture 25"/>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380363" y="3385821"/>
            <a:ext cx="109728" cy="304038"/>
          </a:xfrm>
          <a:prstGeom prst="rect">
            <a:avLst/>
          </a:prstGeom>
        </p:spPr>
      </p:pic>
      <p:pic>
        <p:nvPicPr>
          <p:cNvPr id="29" name="Picture 28"/>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838200" y="4477512"/>
            <a:ext cx="109728" cy="304038"/>
          </a:xfrm>
          <a:prstGeom prst="rect">
            <a:avLst/>
          </a:prstGeom>
        </p:spPr>
      </p:pic>
      <p:pic>
        <p:nvPicPr>
          <p:cNvPr id="6" name="Picture 5"/>
          <p:cNvPicPr>
            <a:picLocks noChangeAspect="1"/>
          </p:cNvPicPr>
          <p:nvPr>
            <p:custDataLst>
              <p:tags r:id="rId9"/>
            </p:custDataLst>
          </p:nvPr>
        </p:nvPicPr>
        <p:blipFill>
          <a:blip r:embed="rId18" cstate="print">
            <a:extLst>
              <a:ext uri="{28A0092B-C50C-407E-A947-70E740481C1C}">
                <a14:useLocalDpi xmlns:a14="http://schemas.microsoft.com/office/drawing/2010/main" val="0"/>
              </a:ext>
            </a:extLst>
          </a:blip>
          <a:stretch>
            <a:fillRect/>
          </a:stretch>
        </p:blipFill>
        <p:spPr>
          <a:xfrm>
            <a:off x="1073831" y="3878196"/>
            <a:ext cx="2587752" cy="436626"/>
          </a:xfrm>
          <a:prstGeom prst="rect">
            <a:avLst/>
          </a:prstGeom>
        </p:spPr>
      </p:pic>
      <p:sp>
        <p:nvSpPr>
          <p:cNvPr id="31" name="TextBox 30"/>
          <p:cNvSpPr txBox="1"/>
          <p:nvPr/>
        </p:nvSpPr>
        <p:spPr>
          <a:xfrm>
            <a:off x="381000" y="2872847"/>
            <a:ext cx="7315200" cy="461665"/>
          </a:xfrm>
          <a:prstGeom prst="rect">
            <a:avLst/>
          </a:prstGeom>
          <a:noFill/>
        </p:spPr>
        <p:txBody>
          <a:bodyPr wrap="square" rtlCol="0">
            <a:spAutoFit/>
          </a:bodyPr>
          <a:lstStyle/>
          <a:p>
            <a:r>
              <a:rPr lang="en-US" sz="2400" dirty="0"/>
              <a:t>Gradient descent:</a:t>
            </a:r>
          </a:p>
        </p:txBody>
      </p:sp>
    </p:spTree>
    <p:extLst>
      <p:ext uri="{BB962C8B-B14F-4D97-AF65-F5344CB8AC3E}">
        <p14:creationId xmlns:p14="http://schemas.microsoft.com/office/powerpoint/2010/main" val="163105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5" grpId="0"/>
      <p:bldP spid="3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5410200" cy="461665"/>
          </a:xfrm>
          <a:prstGeom prst="rect">
            <a:avLst/>
          </a:prstGeom>
          <a:noFill/>
        </p:spPr>
        <p:txBody>
          <a:bodyPr wrap="square" rtlCol="0">
            <a:spAutoFit/>
          </a:bodyPr>
          <a:lstStyle/>
          <a:p>
            <a:r>
              <a:rPr lang="en-US" sz="2400" b="1" dirty="0"/>
              <a:t>Optimization algorithm</a:t>
            </a:r>
          </a:p>
        </p:txBody>
      </p:sp>
      <p:sp>
        <p:nvSpPr>
          <p:cNvPr id="3" name="TextBox 2"/>
          <p:cNvSpPr txBox="1"/>
          <p:nvPr/>
        </p:nvSpPr>
        <p:spPr>
          <a:xfrm>
            <a:off x="381000" y="738485"/>
            <a:ext cx="5410200" cy="1200329"/>
          </a:xfrm>
          <a:prstGeom prst="rect">
            <a:avLst/>
          </a:prstGeom>
          <a:noFill/>
        </p:spPr>
        <p:txBody>
          <a:bodyPr wrap="square" rtlCol="0">
            <a:spAutoFit/>
          </a:bodyPr>
          <a:lstStyle/>
          <a:p>
            <a:r>
              <a:rPr lang="en-US" sz="2400" dirty="0"/>
              <a:t>Given    , we have code that can compute</a:t>
            </a:r>
          </a:p>
          <a:p>
            <a:pPr marL="800100" lvl="1" indent="-342900">
              <a:buFontTx/>
              <a:buChar char="-"/>
            </a:pPr>
            <a:r>
              <a:rPr lang="en-US" sz="2400" dirty="0"/>
              <a:t> </a:t>
            </a:r>
          </a:p>
          <a:p>
            <a:pPr marL="800100" lvl="1" indent="-342900">
              <a:buFontTx/>
              <a:buChar char="-"/>
            </a:pPr>
            <a:r>
              <a:rPr lang="en-US" sz="2400" dirty="0"/>
              <a:t> </a:t>
            </a:r>
          </a:p>
        </p:txBody>
      </p:sp>
      <p:pic>
        <p:nvPicPr>
          <p:cNvPr id="4" name="Picture 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05674" y="859589"/>
            <a:ext cx="128016" cy="219456"/>
          </a:xfrm>
          <a:prstGeom prst="rect">
            <a:avLst/>
          </a:prstGeom>
        </p:spPr>
      </p:pic>
      <p:pic>
        <p:nvPicPr>
          <p:cNvPr id="6" name="Picture 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04423" y="1190349"/>
            <a:ext cx="534924" cy="306324"/>
          </a:xfrm>
          <a:prstGeom prst="rect">
            <a:avLst/>
          </a:prstGeom>
        </p:spPr>
      </p:pic>
      <p:pic>
        <p:nvPicPr>
          <p:cNvPr id="8" name="Picture 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138086" y="1542978"/>
            <a:ext cx="964692" cy="436626"/>
          </a:xfrm>
          <a:prstGeom prst="rect">
            <a:avLst/>
          </a:prstGeom>
        </p:spPr>
      </p:pic>
      <p:sp>
        <p:nvSpPr>
          <p:cNvPr id="9" name="TextBox 8"/>
          <p:cNvSpPr txBox="1"/>
          <p:nvPr/>
        </p:nvSpPr>
        <p:spPr>
          <a:xfrm>
            <a:off x="2938406" y="1510759"/>
            <a:ext cx="3124200" cy="461665"/>
          </a:xfrm>
          <a:prstGeom prst="rect">
            <a:avLst/>
          </a:prstGeom>
          <a:noFill/>
        </p:spPr>
        <p:txBody>
          <a:bodyPr wrap="square" rtlCol="0">
            <a:spAutoFit/>
          </a:bodyPr>
          <a:lstStyle/>
          <a:p>
            <a:r>
              <a:rPr lang="en-US" sz="2400" dirty="0"/>
              <a:t>(for                             )</a:t>
            </a:r>
          </a:p>
        </p:txBody>
      </p:sp>
      <p:pic>
        <p:nvPicPr>
          <p:cNvPr id="12" name="Picture 11"/>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556362" y="1630578"/>
            <a:ext cx="1840230" cy="265176"/>
          </a:xfrm>
          <a:prstGeom prst="rect">
            <a:avLst/>
          </a:prstGeom>
        </p:spPr>
      </p:pic>
      <p:sp>
        <p:nvSpPr>
          <p:cNvPr id="13" name="TextBox 12"/>
          <p:cNvSpPr txBox="1"/>
          <p:nvPr/>
        </p:nvSpPr>
        <p:spPr>
          <a:xfrm>
            <a:off x="384425" y="2262485"/>
            <a:ext cx="3806575" cy="830997"/>
          </a:xfrm>
          <a:prstGeom prst="rect">
            <a:avLst/>
          </a:prstGeom>
          <a:noFill/>
        </p:spPr>
        <p:txBody>
          <a:bodyPr wrap="square" rtlCol="0">
            <a:spAutoFit/>
          </a:bodyPr>
          <a:lstStyle/>
          <a:p>
            <a:r>
              <a:rPr lang="en-US" sz="2400" dirty="0"/>
              <a:t>Optimization algorithms:</a:t>
            </a:r>
          </a:p>
          <a:p>
            <a:pPr marL="800100" lvl="1" indent="-342900">
              <a:buFontTx/>
              <a:buChar char="-"/>
            </a:pPr>
            <a:r>
              <a:rPr lang="en-US" sz="2400" dirty="0"/>
              <a:t>Gradient descent</a:t>
            </a:r>
          </a:p>
        </p:txBody>
      </p:sp>
      <p:sp>
        <p:nvSpPr>
          <p:cNvPr id="14" name="TextBox 13"/>
          <p:cNvSpPr txBox="1"/>
          <p:nvPr/>
        </p:nvSpPr>
        <p:spPr>
          <a:xfrm>
            <a:off x="384425" y="2622838"/>
            <a:ext cx="3806575" cy="2308324"/>
          </a:xfrm>
          <a:prstGeom prst="rect">
            <a:avLst/>
          </a:prstGeom>
          <a:noFill/>
        </p:spPr>
        <p:txBody>
          <a:bodyPr wrap="square" rtlCol="0">
            <a:spAutoFit/>
          </a:bodyPr>
          <a:lstStyle/>
          <a:p>
            <a:pPr lvl="1"/>
            <a:endParaRPr lang="en-US" sz="2400" dirty="0"/>
          </a:p>
          <a:p>
            <a:pPr marL="800100" lvl="1" indent="-342900">
              <a:buFontTx/>
              <a:buChar char="-"/>
            </a:pPr>
            <a:r>
              <a:rPr lang="en-US" sz="2400" dirty="0"/>
              <a:t>Conjugate gradient</a:t>
            </a:r>
          </a:p>
          <a:p>
            <a:pPr lvl="1"/>
            <a:r>
              <a:rPr lang="en-US" sz="2400" dirty="0"/>
              <a:t>      </a:t>
            </a:r>
            <a:r>
              <a:rPr lang="zh-CN" altLang="en-US" sz="2400" dirty="0"/>
              <a:t>共轭梯度</a:t>
            </a:r>
            <a:endParaRPr lang="en-US" sz="2400" dirty="0"/>
          </a:p>
          <a:p>
            <a:pPr marL="800100" lvl="1" indent="-342900">
              <a:buFontTx/>
              <a:buChar char="-"/>
            </a:pPr>
            <a:r>
              <a:rPr lang="en-US" sz="2400" dirty="0"/>
              <a:t>BFGS</a:t>
            </a:r>
          </a:p>
          <a:p>
            <a:pPr lvl="1"/>
            <a:r>
              <a:rPr lang="en-US" sz="2400" dirty="0"/>
              <a:t>     </a:t>
            </a:r>
            <a:r>
              <a:rPr lang="zh-CN" altLang="en-US" sz="2400" dirty="0"/>
              <a:t>拟牛顿法</a:t>
            </a:r>
            <a:endParaRPr lang="en-US" sz="2400" dirty="0"/>
          </a:p>
          <a:p>
            <a:pPr marL="800100" lvl="1" indent="-342900">
              <a:buFontTx/>
              <a:buChar char="-"/>
            </a:pPr>
            <a:r>
              <a:rPr lang="en-US" sz="2400" dirty="0"/>
              <a:t>L-BFGS</a:t>
            </a:r>
          </a:p>
        </p:txBody>
      </p:sp>
      <p:cxnSp>
        <p:nvCxnSpPr>
          <p:cNvPr id="16" name="Straight Connector 15"/>
          <p:cNvCxnSpPr/>
          <p:nvPr/>
        </p:nvCxnSpPr>
        <p:spPr>
          <a:xfrm>
            <a:off x="4187462" y="2262485"/>
            <a:ext cx="0" cy="2519065"/>
          </a:xfrm>
          <a:prstGeom prst="line">
            <a:avLst/>
          </a:prstGeom>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4343400" y="2262484"/>
            <a:ext cx="4648200" cy="2677656"/>
          </a:xfrm>
          <a:prstGeom prst="rect">
            <a:avLst/>
          </a:prstGeom>
          <a:noFill/>
        </p:spPr>
        <p:txBody>
          <a:bodyPr wrap="square" rtlCol="0">
            <a:spAutoFit/>
          </a:bodyPr>
          <a:lstStyle/>
          <a:p>
            <a:r>
              <a:rPr lang="en-US" sz="2400" dirty="0"/>
              <a:t>Advantages</a:t>
            </a:r>
            <a:r>
              <a:rPr lang="zh-CN" altLang="en-US" sz="2400" dirty="0">
                <a:solidFill>
                  <a:srgbClr val="FF0000"/>
                </a:solidFill>
              </a:rPr>
              <a:t>优点</a:t>
            </a:r>
            <a:r>
              <a:rPr lang="en-US" sz="2400" dirty="0"/>
              <a:t>:</a:t>
            </a:r>
          </a:p>
          <a:p>
            <a:pPr marL="800100" lvl="1" indent="-342900">
              <a:buFontTx/>
              <a:buChar char="-"/>
            </a:pPr>
            <a:r>
              <a:rPr lang="en-US" sz="2400" dirty="0"/>
              <a:t>No need to manually pick </a:t>
            </a:r>
          </a:p>
          <a:p>
            <a:pPr marL="800100" lvl="1" indent="-342900">
              <a:buFontTx/>
              <a:buChar char="-"/>
            </a:pPr>
            <a:r>
              <a:rPr lang="en-US" sz="2400" dirty="0"/>
              <a:t>Often faster than gradient descent.</a:t>
            </a:r>
          </a:p>
          <a:p>
            <a:r>
              <a:rPr lang="en-US" sz="2400" dirty="0"/>
              <a:t>Disadvantages</a:t>
            </a:r>
            <a:r>
              <a:rPr lang="zh-CN" altLang="en-US" sz="2400" dirty="0">
                <a:solidFill>
                  <a:srgbClr val="FF0000"/>
                </a:solidFill>
              </a:rPr>
              <a:t>缺点</a:t>
            </a:r>
            <a:r>
              <a:rPr lang="en-US" sz="2400" dirty="0"/>
              <a:t>:</a:t>
            </a:r>
          </a:p>
          <a:p>
            <a:pPr marL="800100" lvl="1" indent="-342900">
              <a:buFontTx/>
              <a:buChar char="-"/>
            </a:pPr>
            <a:r>
              <a:rPr lang="en-US" sz="2400" dirty="0"/>
              <a:t>More complex</a:t>
            </a:r>
          </a:p>
          <a:p>
            <a:endParaRPr lang="en-US" sz="2400" dirty="0"/>
          </a:p>
        </p:txBody>
      </p:sp>
      <p:pic>
        <p:nvPicPr>
          <p:cNvPr id="19" name="Picture 18"/>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8458200" y="2807725"/>
            <a:ext cx="171450" cy="137160"/>
          </a:xfrm>
          <a:prstGeom prst="rect">
            <a:avLst/>
          </a:prstGeom>
        </p:spPr>
      </p:pic>
      <p:sp>
        <p:nvSpPr>
          <p:cNvPr id="7" name="矩形 6">
            <a:extLst>
              <a:ext uri="{FF2B5EF4-FFF2-40B4-BE49-F238E27FC236}">
                <a16:creationId xmlns:a16="http://schemas.microsoft.com/office/drawing/2014/main" id="{9140FEC1-3847-4548-BE69-81A6B267B322}"/>
              </a:ext>
            </a:extLst>
          </p:cNvPr>
          <p:cNvSpPr/>
          <p:nvPr/>
        </p:nvSpPr>
        <p:spPr>
          <a:xfrm>
            <a:off x="1739347" y="4814973"/>
            <a:ext cx="7000563" cy="369332"/>
          </a:xfrm>
          <a:prstGeom prst="rect">
            <a:avLst/>
          </a:prstGeom>
        </p:spPr>
        <p:txBody>
          <a:bodyPr wrap="square">
            <a:spAutoFit/>
          </a:bodyPr>
          <a:lstStyle/>
          <a:p>
            <a:r>
              <a:rPr lang="zh-CN" altLang="en-US" dirty="0">
                <a:hlinkClick r:id="rId12"/>
              </a:rPr>
              <a:t>https://www.cnblogs.com/ljy2013/p/5129294.html</a:t>
            </a:r>
            <a:endParaRPr lang="en-US" altLang="zh-CN" dirty="0"/>
          </a:p>
        </p:txBody>
      </p:sp>
    </p:spTree>
    <p:extLst>
      <p:ext uri="{BB962C8B-B14F-4D97-AF65-F5344CB8AC3E}">
        <p14:creationId xmlns:p14="http://schemas.microsoft.com/office/powerpoint/2010/main" val="274061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3581400" cy="461665"/>
          </a:xfrm>
          <a:prstGeom prst="rect">
            <a:avLst/>
          </a:prstGeom>
          <a:noFill/>
        </p:spPr>
        <p:txBody>
          <a:bodyPr wrap="square" rtlCol="0">
            <a:spAutoFit/>
          </a:bodyPr>
          <a:lstStyle/>
          <a:p>
            <a:r>
              <a:rPr lang="en-US" sz="2400" dirty="0"/>
              <a:t>Example:</a:t>
            </a:r>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81361" y="759283"/>
            <a:ext cx="1069848" cy="731520"/>
          </a:xfrm>
          <a:prstGeom prst="rect">
            <a:avLst/>
          </a:prstGeom>
        </p:spPr>
      </p:pic>
      <p:pic>
        <p:nvPicPr>
          <p:cNvPr id="7" name="Picture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1361" y="1572995"/>
            <a:ext cx="3662172" cy="329184"/>
          </a:xfrm>
          <a:prstGeom prst="rect">
            <a:avLst/>
          </a:prstGeom>
        </p:spPr>
      </p:pic>
      <p:pic>
        <p:nvPicPr>
          <p:cNvPr id="10" name="Picture 9"/>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42644" y="2038350"/>
            <a:ext cx="2564892" cy="409194"/>
          </a:xfrm>
          <a:prstGeom prst="rect">
            <a:avLst/>
          </a:prstGeom>
        </p:spPr>
      </p:pic>
      <p:pic>
        <p:nvPicPr>
          <p:cNvPr id="11" name="Picture 10"/>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442644" y="2599944"/>
            <a:ext cx="2564892" cy="406908"/>
          </a:xfrm>
          <a:prstGeom prst="rect">
            <a:avLst/>
          </a:prstGeom>
        </p:spPr>
      </p:pic>
      <p:sp>
        <p:nvSpPr>
          <p:cNvPr id="21" name="TextBox 20"/>
          <p:cNvSpPr txBox="1"/>
          <p:nvPr/>
        </p:nvSpPr>
        <p:spPr>
          <a:xfrm>
            <a:off x="4267200" y="516582"/>
            <a:ext cx="4899438" cy="2139047"/>
          </a:xfrm>
          <a:prstGeom prst="rect">
            <a:avLst/>
          </a:prstGeom>
          <a:noFill/>
        </p:spPr>
        <p:txBody>
          <a:bodyPr wrap="square" rtlCol="0">
            <a:spAutoFit/>
          </a:bodyPr>
          <a:lstStyle/>
          <a:p>
            <a:r>
              <a:rPr lang="en-US" sz="1900" b="1" dirty="0">
                <a:solidFill>
                  <a:srgbClr val="002060"/>
                </a:solidFill>
                <a:latin typeface="Courier New" pitchFamily="49" charset="0"/>
                <a:cs typeface="Courier New" pitchFamily="49" charset="0"/>
              </a:rPr>
              <a:t> function [</a:t>
            </a:r>
            <a:r>
              <a:rPr lang="en-US" sz="1900" b="1" dirty="0" err="1">
                <a:solidFill>
                  <a:srgbClr val="002060"/>
                </a:solidFill>
                <a:latin typeface="Courier New" pitchFamily="49" charset="0"/>
                <a:cs typeface="Courier New" pitchFamily="49" charset="0"/>
              </a:rPr>
              <a:t>jVal</a:t>
            </a:r>
            <a:r>
              <a:rPr lang="en-US" sz="1900" b="1" dirty="0">
                <a:solidFill>
                  <a:srgbClr val="002060"/>
                </a:solidFill>
                <a:latin typeface="Courier New" pitchFamily="49" charset="0"/>
                <a:cs typeface="Courier New" pitchFamily="49" charset="0"/>
              </a:rPr>
              <a:t>, gradient] </a:t>
            </a:r>
            <a:br>
              <a:rPr lang="en-US" sz="1900" b="1" dirty="0">
                <a:solidFill>
                  <a:srgbClr val="002060"/>
                </a:solidFill>
                <a:latin typeface="Courier New" pitchFamily="49" charset="0"/>
                <a:cs typeface="Courier New" pitchFamily="49" charset="0"/>
              </a:rPr>
            </a:br>
            <a:r>
              <a:rPr lang="en-US" sz="1900" b="1" dirty="0">
                <a:solidFill>
                  <a:srgbClr val="002060"/>
                </a:solidFill>
                <a:latin typeface="Courier New" pitchFamily="49" charset="0"/>
                <a:cs typeface="Courier New" pitchFamily="49" charset="0"/>
              </a:rPr>
              <a:t>           = </a:t>
            </a:r>
            <a:r>
              <a:rPr lang="en-US" sz="1900" b="1" dirty="0" err="1">
                <a:solidFill>
                  <a:srgbClr val="002060"/>
                </a:solidFill>
                <a:latin typeface="Courier New" pitchFamily="49" charset="0"/>
                <a:cs typeface="Courier New" pitchFamily="49" charset="0"/>
              </a:rPr>
              <a:t>costFunction</a:t>
            </a:r>
            <a:r>
              <a:rPr lang="en-US" sz="1900" b="1" dirty="0">
                <a:solidFill>
                  <a:srgbClr val="002060"/>
                </a:solidFill>
                <a:latin typeface="Courier New" pitchFamily="49" charset="0"/>
                <a:cs typeface="Courier New" pitchFamily="49" charset="0"/>
              </a:rPr>
              <a:t>(theta)</a:t>
            </a:r>
          </a:p>
          <a:p>
            <a:pPr lvl="1"/>
            <a:r>
              <a:rPr lang="en-US" sz="1900" b="1" dirty="0" err="1">
                <a:solidFill>
                  <a:srgbClr val="002060"/>
                </a:solidFill>
                <a:latin typeface="Courier New" pitchFamily="49" charset="0"/>
                <a:cs typeface="Courier New" pitchFamily="49" charset="0"/>
              </a:rPr>
              <a:t>jVal</a:t>
            </a:r>
            <a:r>
              <a:rPr lang="en-US" sz="1900" b="1" dirty="0">
                <a:solidFill>
                  <a:srgbClr val="002060"/>
                </a:solidFill>
                <a:latin typeface="Courier New" pitchFamily="49" charset="0"/>
                <a:cs typeface="Courier New" pitchFamily="49" charset="0"/>
              </a:rPr>
              <a:t> = (theta(1)-5)^2 + ...     	    (theta(2)-5)^2;</a:t>
            </a:r>
          </a:p>
          <a:p>
            <a:pPr lvl="1"/>
            <a:r>
              <a:rPr lang="en-US" sz="1900" b="1" dirty="0">
                <a:solidFill>
                  <a:srgbClr val="002060"/>
                </a:solidFill>
                <a:latin typeface="Courier New" pitchFamily="49" charset="0"/>
                <a:cs typeface="Courier New" pitchFamily="49" charset="0"/>
              </a:rPr>
              <a:t>gradient = zeros(2,1);</a:t>
            </a:r>
          </a:p>
          <a:p>
            <a:pPr lvl="1"/>
            <a:r>
              <a:rPr lang="en-US" sz="1900" b="1" dirty="0">
                <a:solidFill>
                  <a:srgbClr val="002060"/>
                </a:solidFill>
                <a:latin typeface="Courier New" pitchFamily="49" charset="0"/>
                <a:cs typeface="Courier New" pitchFamily="49" charset="0"/>
              </a:rPr>
              <a:t>gradient(1) = 2*(theta(1)-5);</a:t>
            </a:r>
            <a:br>
              <a:rPr lang="en-US" sz="1900" b="1" dirty="0">
                <a:solidFill>
                  <a:srgbClr val="002060"/>
                </a:solidFill>
                <a:latin typeface="Courier New" pitchFamily="49" charset="0"/>
                <a:cs typeface="Courier New" pitchFamily="49" charset="0"/>
              </a:rPr>
            </a:br>
            <a:r>
              <a:rPr lang="en-US" sz="1900" b="1" dirty="0">
                <a:solidFill>
                  <a:srgbClr val="002060"/>
                </a:solidFill>
                <a:latin typeface="Courier New" pitchFamily="49" charset="0"/>
                <a:cs typeface="Courier New" pitchFamily="49" charset="0"/>
              </a:rPr>
              <a:t>gradient(2) = 2*(theta(2)-5);</a:t>
            </a:r>
          </a:p>
        </p:txBody>
      </p:sp>
      <p:cxnSp>
        <p:nvCxnSpPr>
          <p:cNvPr id="23" name="Straight Connector 22"/>
          <p:cNvCxnSpPr/>
          <p:nvPr/>
        </p:nvCxnSpPr>
        <p:spPr>
          <a:xfrm>
            <a:off x="4396962" y="285750"/>
            <a:ext cx="0" cy="2721102"/>
          </a:xfrm>
          <a:prstGeom prst="line">
            <a:avLst/>
          </a:prstGeom>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228621" y="3181350"/>
            <a:ext cx="8229580" cy="1261884"/>
          </a:xfrm>
          <a:prstGeom prst="rect">
            <a:avLst/>
          </a:prstGeom>
          <a:noFill/>
        </p:spPr>
        <p:txBody>
          <a:bodyPr wrap="square" rtlCol="0">
            <a:spAutoFit/>
          </a:bodyPr>
          <a:lstStyle/>
          <a:p>
            <a:r>
              <a:rPr lang="en-US" sz="1900" b="1" dirty="0">
                <a:solidFill>
                  <a:srgbClr val="002060"/>
                </a:solidFill>
                <a:latin typeface="Courier New" pitchFamily="49" charset="0"/>
                <a:cs typeface="Courier New" pitchFamily="49" charset="0"/>
              </a:rPr>
              <a:t>options = </a:t>
            </a:r>
            <a:r>
              <a:rPr lang="en-US" sz="1900" b="1" dirty="0" err="1">
                <a:solidFill>
                  <a:srgbClr val="002060"/>
                </a:solidFill>
                <a:latin typeface="Courier New" pitchFamily="49" charset="0"/>
                <a:cs typeface="Courier New" pitchFamily="49" charset="0"/>
              </a:rPr>
              <a:t>optimset</a:t>
            </a:r>
            <a:r>
              <a:rPr lang="en-US" sz="1900" b="1" dirty="0">
                <a:solidFill>
                  <a:srgbClr val="002060"/>
                </a:solidFill>
                <a:latin typeface="Courier New" pitchFamily="49" charset="0"/>
                <a:cs typeface="Courier New" pitchFamily="49" charset="0"/>
              </a:rPr>
              <a:t>(‘</a:t>
            </a:r>
            <a:r>
              <a:rPr lang="en-US" sz="1900" b="1" dirty="0" err="1">
                <a:solidFill>
                  <a:srgbClr val="002060"/>
                </a:solidFill>
                <a:latin typeface="Courier New" pitchFamily="49" charset="0"/>
                <a:cs typeface="Courier New" pitchFamily="49" charset="0"/>
              </a:rPr>
              <a:t>GradObj</a:t>
            </a:r>
            <a:r>
              <a:rPr lang="en-US" sz="1900" b="1" dirty="0">
                <a:solidFill>
                  <a:srgbClr val="002060"/>
                </a:solidFill>
                <a:latin typeface="Courier New" pitchFamily="49" charset="0"/>
                <a:cs typeface="Courier New" pitchFamily="49" charset="0"/>
              </a:rPr>
              <a:t>’, ‘on’, ‘</a:t>
            </a:r>
            <a:r>
              <a:rPr lang="en-US" sz="1900" b="1" dirty="0" err="1">
                <a:solidFill>
                  <a:srgbClr val="002060"/>
                </a:solidFill>
                <a:latin typeface="Courier New" pitchFamily="49" charset="0"/>
                <a:cs typeface="Courier New" pitchFamily="49" charset="0"/>
              </a:rPr>
              <a:t>MaxIter</a:t>
            </a:r>
            <a:r>
              <a:rPr lang="en-US" sz="1900" b="1" dirty="0">
                <a:solidFill>
                  <a:srgbClr val="002060"/>
                </a:solidFill>
                <a:latin typeface="Courier New" pitchFamily="49" charset="0"/>
                <a:cs typeface="Courier New" pitchFamily="49" charset="0"/>
              </a:rPr>
              <a:t>’, ‘100’);</a:t>
            </a:r>
          </a:p>
          <a:p>
            <a:r>
              <a:rPr lang="en-US" sz="1900" b="1" dirty="0" err="1">
                <a:solidFill>
                  <a:srgbClr val="002060"/>
                </a:solidFill>
                <a:latin typeface="Courier New" pitchFamily="49" charset="0"/>
                <a:cs typeface="Courier New" pitchFamily="49" charset="0"/>
              </a:rPr>
              <a:t>initialTheta</a:t>
            </a:r>
            <a:r>
              <a:rPr lang="en-US" sz="1900" b="1" dirty="0">
                <a:solidFill>
                  <a:srgbClr val="002060"/>
                </a:solidFill>
                <a:latin typeface="Courier New" pitchFamily="49" charset="0"/>
                <a:cs typeface="Courier New" pitchFamily="49" charset="0"/>
              </a:rPr>
              <a:t> = zeros(2,1);</a:t>
            </a:r>
            <a:br>
              <a:rPr lang="en-US" sz="1900" b="1" dirty="0">
                <a:solidFill>
                  <a:srgbClr val="002060"/>
                </a:solidFill>
                <a:latin typeface="Courier New" pitchFamily="49" charset="0"/>
                <a:cs typeface="Courier New" pitchFamily="49" charset="0"/>
              </a:rPr>
            </a:br>
            <a:r>
              <a:rPr lang="en-US" sz="1900" b="1" dirty="0">
                <a:solidFill>
                  <a:srgbClr val="002060"/>
                </a:solidFill>
                <a:latin typeface="Courier New" pitchFamily="49" charset="0"/>
                <a:cs typeface="Courier New" pitchFamily="49" charset="0"/>
              </a:rPr>
              <a:t>[</a:t>
            </a:r>
            <a:r>
              <a:rPr lang="en-US" sz="1900" b="1" dirty="0" err="1">
                <a:solidFill>
                  <a:srgbClr val="002060"/>
                </a:solidFill>
                <a:latin typeface="Courier New" pitchFamily="49" charset="0"/>
                <a:cs typeface="Courier New" pitchFamily="49" charset="0"/>
              </a:rPr>
              <a:t>optTheta</a:t>
            </a:r>
            <a:r>
              <a:rPr lang="en-US" sz="1900" b="1" dirty="0">
                <a:solidFill>
                  <a:srgbClr val="002060"/>
                </a:solidFill>
                <a:latin typeface="Courier New" pitchFamily="49" charset="0"/>
                <a:cs typeface="Courier New" pitchFamily="49" charset="0"/>
              </a:rPr>
              <a:t>, </a:t>
            </a:r>
            <a:r>
              <a:rPr lang="en-US" sz="1900" b="1" dirty="0" err="1">
                <a:solidFill>
                  <a:srgbClr val="002060"/>
                </a:solidFill>
                <a:latin typeface="Courier New" pitchFamily="49" charset="0"/>
                <a:cs typeface="Courier New" pitchFamily="49" charset="0"/>
              </a:rPr>
              <a:t>functionVal</a:t>
            </a:r>
            <a:r>
              <a:rPr lang="en-US" sz="1900" b="1" dirty="0">
                <a:solidFill>
                  <a:srgbClr val="002060"/>
                </a:solidFill>
                <a:latin typeface="Courier New" pitchFamily="49" charset="0"/>
                <a:cs typeface="Courier New" pitchFamily="49" charset="0"/>
              </a:rPr>
              <a:t>, </a:t>
            </a:r>
            <a:r>
              <a:rPr lang="en-US" sz="1900" b="1" dirty="0" err="1">
                <a:solidFill>
                  <a:srgbClr val="002060"/>
                </a:solidFill>
                <a:latin typeface="Courier New" pitchFamily="49" charset="0"/>
                <a:cs typeface="Courier New" pitchFamily="49" charset="0"/>
              </a:rPr>
              <a:t>exitFlag</a:t>
            </a:r>
            <a:r>
              <a:rPr lang="en-US" sz="1900" b="1" dirty="0">
                <a:solidFill>
                  <a:srgbClr val="002060"/>
                </a:solidFill>
                <a:latin typeface="Courier New" pitchFamily="49" charset="0"/>
                <a:cs typeface="Courier New" pitchFamily="49" charset="0"/>
              </a:rPr>
              <a:t>] ...</a:t>
            </a:r>
          </a:p>
          <a:p>
            <a:r>
              <a:rPr lang="en-US" sz="1900" b="1" dirty="0">
                <a:solidFill>
                  <a:srgbClr val="002060"/>
                </a:solidFill>
                <a:latin typeface="Courier New" pitchFamily="49" charset="0"/>
                <a:cs typeface="Courier New" pitchFamily="49" charset="0"/>
              </a:rPr>
              <a:t>     = </a:t>
            </a:r>
            <a:r>
              <a:rPr lang="en-US" sz="1900" b="1" dirty="0" err="1">
                <a:solidFill>
                  <a:srgbClr val="002060"/>
                </a:solidFill>
                <a:latin typeface="Courier New" pitchFamily="49" charset="0"/>
                <a:cs typeface="Courier New" pitchFamily="49" charset="0"/>
              </a:rPr>
              <a:t>fminunc</a:t>
            </a:r>
            <a:r>
              <a:rPr lang="en-US" sz="1900" b="1" dirty="0">
                <a:solidFill>
                  <a:srgbClr val="002060"/>
                </a:solidFill>
                <a:latin typeface="Courier New" pitchFamily="49" charset="0"/>
                <a:cs typeface="Courier New" pitchFamily="49" charset="0"/>
              </a:rPr>
              <a:t>(@</a:t>
            </a:r>
            <a:r>
              <a:rPr lang="en-US" sz="1900" b="1" dirty="0" err="1">
                <a:solidFill>
                  <a:srgbClr val="002060"/>
                </a:solidFill>
                <a:latin typeface="Courier New" pitchFamily="49" charset="0"/>
                <a:cs typeface="Courier New" pitchFamily="49" charset="0"/>
              </a:rPr>
              <a:t>costFunction</a:t>
            </a:r>
            <a:r>
              <a:rPr lang="en-US" sz="1900" b="1" dirty="0">
                <a:solidFill>
                  <a:srgbClr val="002060"/>
                </a:solidFill>
                <a:latin typeface="Courier New" pitchFamily="49" charset="0"/>
                <a:cs typeface="Courier New" pitchFamily="49" charset="0"/>
              </a:rPr>
              <a:t>, </a:t>
            </a:r>
            <a:r>
              <a:rPr lang="en-US" sz="1900" b="1" dirty="0" err="1">
                <a:solidFill>
                  <a:srgbClr val="002060"/>
                </a:solidFill>
                <a:latin typeface="Courier New" pitchFamily="49" charset="0"/>
                <a:cs typeface="Courier New" pitchFamily="49" charset="0"/>
              </a:rPr>
              <a:t>initialTheta</a:t>
            </a:r>
            <a:r>
              <a:rPr lang="en-US" sz="1900" b="1" dirty="0">
                <a:solidFill>
                  <a:srgbClr val="002060"/>
                </a:solidFill>
                <a:latin typeface="Courier New" pitchFamily="49" charset="0"/>
                <a:cs typeface="Courier New" pitchFamily="49" charset="0"/>
              </a:rPr>
              <a:t>, options);</a:t>
            </a:r>
          </a:p>
        </p:txBody>
      </p:sp>
    </p:spTree>
    <p:extLst>
      <p:ext uri="{BB962C8B-B14F-4D97-AF65-F5344CB8AC3E}">
        <p14:creationId xmlns:p14="http://schemas.microsoft.com/office/powerpoint/2010/main" val="262801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402736" y="2847087"/>
            <a:ext cx="6764169" cy="384721"/>
          </a:xfrm>
          <a:prstGeom prst="rect">
            <a:avLst/>
          </a:prstGeom>
          <a:noFill/>
        </p:spPr>
        <p:txBody>
          <a:bodyPr wrap="square" rtlCol="0">
            <a:spAutoFit/>
          </a:bodyPr>
          <a:lstStyle/>
          <a:p>
            <a:r>
              <a:rPr lang="en-US" sz="1900" b="1" dirty="0">
                <a:solidFill>
                  <a:srgbClr val="002060"/>
                </a:solidFill>
                <a:latin typeface="Courier New" pitchFamily="49" charset="0"/>
                <a:cs typeface="Courier New" pitchFamily="49" charset="0"/>
              </a:rPr>
              <a:t>gradient(1) = [                    ];</a:t>
            </a:r>
          </a:p>
        </p:txBody>
      </p:sp>
      <p:sp>
        <p:nvSpPr>
          <p:cNvPr id="14" name="TextBox 13"/>
          <p:cNvSpPr txBox="1"/>
          <p:nvPr/>
        </p:nvSpPr>
        <p:spPr>
          <a:xfrm>
            <a:off x="717698" y="1809750"/>
            <a:ext cx="8121502" cy="384721"/>
          </a:xfrm>
          <a:prstGeom prst="rect">
            <a:avLst/>
          </a:prstGeom>
          <a:noFill/>
        </p:spPr>
        <p:txBody>
          <a:bodyPr wrap="square" rtlCol="0">
            <a:spAutoFit/>
          </a:bodyPr>
          <a:lstStyle/>
          <a:p>
            <a:r>
              <a:rPr lang="en-US" sz="1900" b="1" dirty="0">
                <a:solidFill>
                  <a:srgbClr val="002060"/>
                </a:solidFill>
                <a:latin typeface="Courier New" pitchFamily="49" charset="0"/>
                <a:cs typeface="Courier New" pitchFamily="49" charset="0"/>
              </a:rPr>
              <a:t>function [</a:t>
            </a:r>
            <a:r>
              <a:rPr lang="en-US" sz="1900" b="1" dirty="0" err="1">
                <a:solidFill>
                  <a:srgbClr val="002060"/>
                </a:solidFill>
                <a:latin typeface="Courier New" pitchFamily="49" charset="0"/>
                <a:cs typeface="Courier New" pitchFamily="49" charset="0"/>
              </a:rPr>
              <a:t>jVal</a:t>
            </a:r>
            <a:r>
              <a:rPr lang="en-US" sz="1900" b="1" dirty="0">
                <a:solidFill>
                  <a:srgbClr val="002060"/>
                </a:solidFill>
                <a:latin typeface="Courier New" pitchFamily="49" charset="0"/>
                <a:cs typeface="Courier New" pitchFamily="49" charset="0"/>
              </a:rPr>
              <a:t>, gradient] = </a:t>
            </a:r>
            <a:r>
              <a:rPr lang="en-US" sz="1900" b="1" dirty="0" err="1">
                <a:solidFill>
                  <a:srgbClr val="002060"/>
                </a:solidFill>
                <a:latin typeface="Courier New" pitchFamily="49" charset="0"/>
                <a:cs typeface="Courier New" pitchFamily="49" charset="0"/>
              </a:rPr>
              <a:t>costFunction</a:t>
            </a:r>
            <a:r>
              <a:rPr lang="en-US" sz="1900" b="1" dirty="0">
                <a:solidFill>
                  <a:srgbClr val="002060"/>
                </a:solidFill>
                <a:latin typeface="Courier New" pitchFamily="49" charset="0"/>
                <a:cs typeface="Courier New" pitchFamily="49" charset="0"/>
              </a:rPr>
              <a:t>(theta)</a:t>
            </a:r>
          </a:p>
        </p:txBody>
      </p:sp>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21388" y="491125"/>
            <a:ext cx="576072" cy="1133856"/>
          </a:xfrm>
          <a:prstGeom prst="rect">
            <a:avLst/>
          </a:prstGeom>
        </p:spPr>
      </p:pic>
      <p:pic>
        <p:nvPicPr>
          <p:cNvPr id="2" name="Picture 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560054" y="2842882"/>
            <a:ext cx="969264" cy="409194"/>
          </a:xfrm>
          <a:prstGeom prst="rect">
            <a:avLst/>
          </a:prstGeom>
        </p:spPr>
      </p:pic>
      <p:sp>
        <p:nvSpPr>
          <p:cNvPr id="21" name="TextBox 20"/>
          <p:cNvSpPr txBox="1"/>
          <p:nvPr/>
        </p:nvSpPr>
        <p:spPr>
          <a:xfrm>
            <a:off x="744370" y="722181"/>
            <a:ext cx="4899438" cy="384721"/>
          </a:xfrm>
          <a:prstGeom prst="rect">
            <a:avLst/>
          </a:prstGeom>
          <a:noFill/>
        </p:spPr>
        <p:txBody>
          <a:bodyPr wrap="square" rtlCol="0">
            <a:spAutoFit/>
          </a:bodyPr>
          <a:lstStyle/>
          <a:p>
            <a:r>
              <a:rPr lang="en-US" sz="1900" b="1" dirty="0">
                <a:solidFill>
                  <a:srgbClr val="002060"/>
                </a:solidFill>
                <a:latin typeface="Courier New" pitchFamily="49" charset="0"/>
                <a:cs typeface="Courier New" pitchFamily="49" charset="0"/>
              </a:rPr>
              <a:t>theta = </a:t>
            </a:r>
          </a:p>
        </p:txBody>
      </p:sp>
      <p:sp>
        <p:nvSpPr>
          <p:cNvPr id="16" name="TextBox 15"/>
          <p:cNvSpPr txBox="1"/>
          <p:nvPr/>
        </p:nvSpPr>
        <p:spPr>
          <a:xfrm>
            <a:off x="1399101" y="2354579"/>
            <a:ext cx="6611769" cy="384721"/>
          </a:xfrm>
          <a:prstGeom prst="rect">
            <a:avLst/>
          </a:prstGeom>
          <a:noFill/>
        </p:spPr>
        <p:txBody>
          <a:bodyPr wrap="square" rtlCol="0">
            <a:spAutoFit/>
          </a:bodyPr>
          <a:lstStyle/>
          <a:p>
            <a:r>
              <a:rPr lang="en-US" sz="1900" b="1" dirty="0" err="1">
                <a:solidFill>
                  <a:srgbClr val="002060"/>
                </a:solidFill>
                <a:latin typeface="Courier New" pitchFamily="49" charset="0"/>
                <a:cs typeface="Courier New" pitchFamily="49" charset="0"/>
              </a:rPr>
              <a:t>jVal</a:t>
            </a:r>
            <a:r>
              <a:rPr lang="en-US" sz="1900" b="1" dirty="0">
                <a:solidFill>
                  <a:srgbClr val="002060"/>
                </a:solidFill>
                <a:latin typeface="Courier New" pitchFamily="49" charset="0"/>
                <a:cs typeface="Courier New" pitchFamily="49" charset="0"/>
              </a:rPr>
              <a:t> = [                 ];</a:t>
            </a:r>
          </a:p>
        </p:txBody>
      </p:sp>
      <p:sp>
        <p:nvSpPr>
          <p:cNvPr id="18" name="TextBox 17"/>
          <p:cNvSpPr txBox="1"/>
          <p:nvPr/>
        </p:nvSpPr>
        <p:spPr>
          <a:xfrm>
            <a:off x="1402736" y="3392798"/>
            <a:ext cx="6764169" cy="384721"/>
          </a:xfrm>
          <a:prstGeom prst="rect">
            <a:avLst/>
          </a:prstGeom>
          <a:noFill/>
        </p:spPr>
        <p:txBody>
          <a:bodyPr wrap="square" rtlCol="0">
            <a:spAutoFit/>
          </a:bodyPr>
          <a:lstStyle/>
          <a:p>
            <a:r>
              <a:rPr lang="en-US" sz="1900" b="1" dirty="0">
                <a:solidFill>
                  <a:srgbClr val="002060"/>
                </a:solidFill>
                <a:latin typeface="Courier New" pitchFamily="49" charset="0"/>
                <a:cs typeface="Courier New" pitchFamily="49" charset="0"/>
              </a:rPr>
              <a:t>gradient(2) = [                    ];</a:t>
            </a:r>
          </a:p>
        </p:txBody>
      </p:sp>
      <p:sp>
        <p:nvSpPr>
          <p:cNvPr id="19" name="TextBox 18"/>
          <p:cNvSpPr txBox="1"/>
          <p:nvPr/>
        </p:nvSpPr>
        <p:spPr>
          <a:xfrm>
            <a:off x="1403498" y="4375013"/>
            <a:ext cx="6764169" cy="384721"/>
          </a:xfrm>
          <a:prstGeom prst="rect">
            <a:avLst/>
          </a:prstGeom>
          <a:noFill/>
        </p:spPr>
        <p:txBody>
          <a:bodyPr wrap="square" rtlCol="0">
            <a:spAutoFit/>
          </a:bodyPr>
          <a:lstStyle/>
          <a:p>
            <a:r>
              <a:rPr lang="en-US" sz="1900" b="1" dirty="0">
                <a:solidFill>
                  <a:srgbClr val="002060"/>
                </a:solidFill>
                <a:latin typeface="Courier New" pitchFamily="49" charset="0"/>
                <a:cs typeface="Courier New" pitchFamily="49" charset="0"/>
              </a:rPr>
              <a:t>gradient(n+1) = [                      ];</a:t>
            </a:r>
          </a:p>
        </p:txBody>
      </p:sp>
      <p:pic>
        <p:nvPicPr>
          <p:cNvPr id="3" name="Picture 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49421" y="3384042"/>
            <a:ext cx="969264" cy="409194"/>
          </a:xfrm>
          <a:prstGeom prst="rect">
            <a:avLst/>
          </a:prstGeom>
        </p:spPr>
      </p:pic>
      <p:pic>
        <p:nvPicPr>
          <p:cNvPr id="5" name="Picture 4"/>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825094" y="4349496"/>
            <a:ext cx="1001268" cy="409194"/>
          </a:xfrm>
          <a:prstGeom prst="rect">
            <a:avLst/>
          </a:prstGeom>
        </p:spPr>
      </p:pic>
      <p:pic>
        <p:nvPicPr>
          <p:cNvPr id="15" name="Picture 14"/>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541060" y="2397111"/>
            <a:ext cx="534924" cy="306324"/>
          </a:xfrm>
          <a:prstGeom prst="rect">
            <a:avLst/>
          </a:prstGeom>
        </p:spPr>
      </p:pic>
      <p:sp>
        <p:nvSpPr>
          <p:cNvPr id="26" name="TextBox 25"/>
          <p:cNvSpPr txBox="1"/>
          <p:nvPr/>
        </p:nvSpPr>
        <p:spPr>
          <a:xfrm>
            <a:off x="2598901" y="2331614"/>
            <a:ext cx="2106084" cy="400110"/>
          </a:xfrm>
          <a:prstGeom prst="rect">
            <a:avLst/>
          </a:prstGeom>
          <a:noFill/>
        </p:spPr>
        <p:txBody>
          <a:bodyPr wrap="square" rtlCol="0">
            <a:spAutoFit/>
          </a:bodyPr>
          <a:lstStyle/>
          <a:p>
            <a:r>
              <a:rPr lang="en-US" sz="2000" dirty="0">
                <a:latin typeface="+mj-lt"/>
                <a:cs typeface="Courier New" pitchFamily="49" charset="0"/>
              </a:rPr>
              <a:t>code to compute</a:t>
            </a:r>
          </a:p>
        </p:txBody>
      </p:sp>
      <p:sp>
        <p:nvSpPr>
          <p:cNvPr id="27" name="TextBox 26"/>
          <p:cNvSpPr txBox="1"/>
          <p:nvPr/>
        </p:nvSpPr>
        <p:spPr>
          <a:xfrm>
            <a:off x="3580256" y="2835052"/>
            <a:ext cx="2106084" cy="400110"/>
          </a:xfrm>
          <a:prstGeom prst="rect">
            <a:avLst/>
          </a:prstGeom>
          <a:noFill/>
        </p:spPr>
        <p:txBody>
          <a:bodyPr wrap="square" rtlCol="0">
            <a:spAutoFit/>
          </a:bodyPr>
          <a:lstStyle/>
          <a:p>
            <a:r>
              <a:rPr lang="en-US" sz="2000" dirty="0">
                <a:latin typeface="+mj-lt"/>
                <a:cs typeface="Courier New" pitchFamily="49" charset="0"/>
              </a:rPr>
              <a:t>code to compute</a:t>
            </a:r>
          </a:p>
        </p:txBody>
      </p:sp>
      <p:sp>
        <p:nvSpPr>
          <p:cNvPr id="28" name="TextBox 27"/>
          <p:cNvSpPr txBox="1"/>
          <p:nvPr/>
        </p:nvSpPr>
        <p:spPr>
          <a:xfrm>
            <a:off x="3558990" y="3373155"/>
            <a:ext cx="2106084" cy="400110"/>
          </a:xfrm>
          <a:prstGeom prst="rect">
            <a:avLst/>
          </a:prstGeom>
          <a:noFill/>
        </p:spPr>
        <p:txBody>
          <a:bodyPr wrap="square" rtlCol="0">
            <a:spAutoFit/>
          </a:bodyPr>
          <a:lstStyle/>
          <a:p>
            <a:r>
              <a:rPr lang="en-US" sz="2000" dirty="0">
                <a:latin typeface="+mj-lt"/>
                <a:cs typeface="Courier New" pitchFamily="49" charset="0"/>
              </a:rPr>
              <a:t>code to compute</a:t>
            </a:r>
          </a:p>
        </p:txBody>
      </p:sp>
      <p:sp>
        <p:nvSpPr>
          <p:cNvPr id="29" name="TextBox 28"/>
          <p:cNvSpPr txBox="1"/>
          <p:nvPr/>
        </p:nvSpPr>
        <p:spPr>
          <a:xfrm>
            <a:off x="3874804" y="4359624"/>
            <a:ext cx="2106084" cy="400110"/>
          </a:xfrm>
          <a:prstGeom prst="rect">
            <a:avLst/>
          </a:prstGeom>
          <a:noFill/>
        </p:spPr>
        <p:txBody>
          <a:bodyPr wrap="square" rtlCol="0">
            <a:spAutoFit/>
          </a:bodyPr>
          <a:lstStyle/>
          <a:p>
            <a:r>
              <a:rPr lang="en-US" sz="2000" dirty="0">
                <a:latin typeface="+mj-lt"/>
                <a:cs typeface="Courier New" pitchFamily="49" charset="0"/>
              </a:rPr>
              <a:t>code to compute</a:t>
            </a:r>
          </a:p>
        </p:txBody>
      </p:sp>
      <p:pic>
        <p:nvPicPr>
          <p:cNvPr id="31" name="Picture 30"/>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1794510" y="3943350"/>
            <a:ext cx="34290" cy="276606"/>
          </a:xfrm>
          <a:prstGeom prst="rect">
            <a:avLst/>
          </a:prstGeom>
        </p:spPr>
      </p:pic>
    </p:spTree>
    <p:extLst>
      <p:ext uri="{BB962C8B-B14F-4D97-AF65-F5344CB8AC3E}">
        <p14:creationId xmlns:p14="http://schemas.microsoft.com/office/powerpoint/2010/main" val="7649681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7048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dirty="0">
                <a:solidFill>
                  <a:schemeClr val="tx1">
                    <a:lumMod val="75000"/>
                    <a:lumOff val="25000"/>
                  </a:schemeClr>
                </a:solidFill>
              </a:rPr>
              <a:t>Logistic</a:t>
            </a:r>
          </a:p>
          <a:p>
            <a:pPr algn="l"/>
            <a:r>
              <a:rPr lang="en-US" sz="5400" dirty="0">
                <a:solidFill>
                  <a:schemeClr val="tx1">
                    <a:lumMod val="75000"/>
                    <a:lumOff val="25000"/>
                  </a:schemeClr>
                </a:solidFill>
              </a:rPr>
              <a:t>Regression</a:t>
            </a:r>
          </a:p>
        </p:txBody>
      </p:sp>
      <p:cxnSp>
        <p:nvCxnSpPr>
          <p:cNvPr id="6" name="Straight Connector 5"/>
          <p:cNvCxnSpPr/>
          <p:nvPr/>
        </p:nvCxnSpPr>
        <p:spPr>
          <a:xfrm>
            <a:off x="338665" y="22648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381000" y="2571750"/>
            <a:ext cx="4876800" cy="685800"/>
          </a:xfrm>
        </p:spPr>
        <p:txBody>
          <a:bodyPr>
            <a:noAutofit/>
          </a:bodyPr>
          <a:lstStyle/>
          <a:p>
            <a:pPr algn="l"/>
            <a:r>
              <a:rPr lang="en-US" sz="3600" dirty="0">
                <a:solidFill>
                  <a:schemeClr val="tx1">
                    <a:lumMod val="75000"/>
                    <a:lumOff val="25000"/>
                  </a:schemeClr>
                </a:solidFill>
              </a:rPr>
              <a:t>Multi-class classification: One-</a:t>
            </a:r>
            <a:r>
              <a:rPr lang="en-US" sz="3600" dirty="0" err="1">
                <a:solidFill>
                  <a:schemeClr val="tx1">
                    <a:lumMod val="75000"/>
                    <a:lumOff val="25000"/>
                  </a:schemeClr>
                </a:solidFill>
              </a:rPr>
              <a:t>vs</a:t>
            </a:r>
            <a:r>
              <a:rPr lang="en-US" sz="3600" dirty="0">
                <a:solidFill>
                  <a:schemeClr val="tx1">
                    <a:lumMod val="75000"/>
                    <a:lumOff val="25000"/>
                  </a:schemeClr>
                </a:solidFill>
              </a:rPr>
              <a:t>-all</a:t>
            </a: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8254181" y="4176339"/>
            <a:ext cx="838200" cy="957943"/>
          </a:xfrm>
          <a:prstGeom prst="rect">
            <a:avLst/>
          </a:prstGeom>
          <a:noFill/>
        </p:spPr>
      </p:pic>
    </p:spTree>
    <p:extLst>
      <p:ext uri="{BB962C8B-B14F-4D97-AF65-F5344CB8AC3E}">
        <p14:creationId xmlns:p14="http://schemas.microsoft.com/office/powerpoint/2010/main" val="42419129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5410200" cy="461665"/>
          </a:xfrm>
          <a:prstGeom prst="rect">
            <a:avLst/>
          </a:prstGeom>
          <a:noFill/>
        </p:spPr>
        <p:txBody>
          <a:bodyPr wrap="square" rtlCol="0">
            <a:spAutoFit/>
          </a:bodyPr>
          <a:lstStyle/>
          <a:p>
            <a:r>
              <a:rPr lang="en-US" sz="2400" b="1" dirty="0"/>
              <a:t>Multiclass classification</a:t>
            </a:r>
          </a:p>
        </p:txBody>
      </p:sp>
      <p:sp>
        <p:nvSpPr>
          <p:cNvPr id="3" name="TextBox 2"/>
          <p:cNvSpPr txBox="1"/>
          <p:nvPr/>
        </p:nvSpPr>
        <p:spPr>
          <a:xfrm>
            <a:off x="381000" y="814685"/>
            <a:ext cx="7315200" cy="461665"/>
          </a:xfrm>
          <a:prstGeom prst="rect">
            <a:avLst/>
          </a:prstGeom>
          <a:noFill/>
        </p:spPr>
        <p:txBody>
          <a:bodyPr wrap="square" rtlCol="0">
            <a:spAutoFit/>
          </a:bodyPr>
          <a:lstStyle/>
          <a:p>
            <a:r>
              <a:rPr lang="en-US" sz="2400" dirty="0"/>
              <a:t>Email </a:t>
            </a:r>
            <a:r>
              <a:rPr lang="en-US" sz="2400" dirty="0" err="1"/>
              <a:t>foldering</a:t>
            </a:r>
            <a:r>
              <a:rPr lang="en-US" sz="2400" dirty="0"/>
              <a:t>/tagging: Work, Friends, Family, Hobby</a:t>
            </a:r>
          </a:p>
        </p:txBody>
      </p:sp>
      <p:sp>
        <p:nvSpPr>
          <p:cNvPr id="17" name="TextBox 16"/>
          <p:cNvSpPr txBox="1"/>
          <p:nvPr/>
        </p:nvSpPr>
        <p:spPr>
          <a:xfrm>
            <a:off x="381000" y="2038945"/>
            <a:ext cx="7315200" cy="461665"/>
          </a:xfrm>
          <a:prstGeom prst="rect">
            <a:avLst/>
          </a:prstGeom>
          <a:noFill/>
        </p:spPr>
        <p:txBody>
          <a:bodyPr wrap="square" rtlCol="0">
            <a:spAutoFit/>
          </a:bodyPr>
          <a:lstStyle/>
          <a:p>
            <a:r>
              <a:rPr lang="en-US" sz="2400" dirty="0"/>
              <a:t>Medical diagrams: Not ill, Cold, Flu</a:t>
            </a:r>
          </a:p>
        </p:txBody>
      </p:sp>
      <p:sp>
        <p:nvSpPr>
          <p:cNvPr id="19" name="TextBox 18"/>
          <p:cNvSpPr txBox="1"/>
          <p:nvPr/>
        </p:nvSpPr>
        <p:spPr>
          <a:xfrm>
            <a:off x="383569" y="3486150"/>
            <a:ext cx="7315200" cy="461665"/>
          </a:xfrm>
          <a:prstGeom prst="rect">
            <a:avLst/>
          </a:prstGeom>
          <a:noFill/>
        </p:spPr>
        <p:txBody>
          <a:bodyPr wrap="square" rtlCol="0">
            <a:spAutoFit/>
          </a:bodyPr>
          <a:lstStyle/>
          <a:p>
            <a:r>
              <a:rPr lang="en-US" sz="2400" dirty="0"/>
              <a:t>Weather: Sunny, Cloudy, Rain, Snow</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916520" y="3941640"/>
              <a:ext cx="171720" cy="186120"/>
            </p14:xfrm>
          </p:contentPart>
        </mc:Choice>
        <mc:Fallback xmlns="">
          <p:pic>
            <p:nvPicPr>
              <p:cNvPr id="4" name="Ink 3"/>
              <p:cNvPicPr/>
              <p:nvPr/>
            </p:nvPicPr>
            <p:blipFill>
              <a:blip r:embed="rId3"/>
              <a:stretch>
                <a:fillRect/>
              </a:stretch>
            </p:blipFill>
            <p:spPr>
              <a:xfrm>
                <a:off x="1812600" y="1214640"/>
                <a:ext cx="5192640" cy="3243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p14:cNvContentPartPr/>
              <p14:nvPr/>
            </p14:nvContentPartPr>
            <p14:xfrm>
              <a:off x="3333240" y="1195772"/>
              <a:ext cx="3524040" cy="501120"/>
            </p14:xfrm>
          </p:contentPart>
        </mc:Choice>
        <mc:Fallback xmlns="">
          <p:pic>
            <p:nvPicPr>
              <p:cNvPr id="5" name="墨迹 4"/>
              <p:cNvPicPr/>
              <p:nvPr/>
            </p:nvPicPr>
            <p:blipFill>
              <a:blip r:embed="rId5"/>
              <a:stretch>
                <a:fillRect/>
              </a:stretch>
            </p:blipFill>
            <p:spPr>
              <a:xfrm>
                <a:off x="3325320" y="1187132"/>
                <a:ext cx="3540600"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p14:cNvContentPartPr/>
              <p14:nvPr/>
            </p14:nvContentPartPr>
            <p14:xfrm>
              <a:off x="2879280" y="2567880"/>
              <a:ext cx="1780200" cy="229320"/>
            </p14:xfrm>
          </p:contentPart>
        </mc:Choice>
        <mc:Fallback xmlns="">
          <p:pic>
            <p:nvPicPr>
              <p:cNvPr id="6" name="墨迹 5"/>
              <p:cNvPicPr/>
              <p:nvPr/>
            </p:nvPicPr>
            <p:blipFill>
              <a:blip r:embed="rId7"/>
              <a:stretch>
                <a:fillRect/>
              </a:stretch>
            </p:blipFill>
            <p:spPr>
              <a:xfrm>
                <a:off x="2871000" y="2557800"/>
                <a:ext cx="17974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p14:cNvContentPartPr/>
              <p14:nvPr/>
            </p14:nvContentPartPr>
            <p14:xfrm>
              <a:off x="2986560" y="3948840"/>
              <a:ext cx="1651320" cy="501120"/>
            </p14:xfrm>
          </p:contentPart>
        </mc:Choice>
        <mc:Fallback xmlns="">
          <p:pic>
            <p:nvPicPr>
              <p:cNvPr id="8" name="墨迹 7"/>
              <p:cNvPicPr/>
              <p:nvPr/>
            </p:nvPicPr>
            <p:blipFill>
              <a:blip r:embed="rId9"/>
              <a:stretch>
                <a:fillRect/>
              </a:stretch>
            </p:blipFill>
            <p:spPr>
              <a:xfrm>
                <a:off x="2977560" y="3938760"/>
                <a:ext cx="1670040" cy="519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墨迹 8"/>
              <p14:cNvContentPartPr/>
              <p14:nvPr/>
            </p14:nvContentPartPr>
            <p14:xfrm>
              <a:off x="1821600" y="3920040"/>
              <a:ext cx="386640" cy="265320"/>
            </p14:xfrm>
          </p:contentPart>
        </mc:Choice>
        <mc:Fallback xmlns="">
          <p:pic>
            <p:nvPicPr>
              <p:cNvPr id="9" name="墨迹 8"/>
              <p:cNvPicPr/>
              <p:nvPr/>
            </p:nvPicPr>
            <p:blipFill>
              <a:blip r:embed="rId11"/>
              <a:stretch>
                <a:fillRect/>
              </a:stretch>
            </p:blipFill>
            <p:spPr>
              <a:xfrm>
                <a:off x="1812600" y="3912840"/>
                <a:ext cx="4042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墨迹 9"/>
              <p14:cNvContentPartPr/>
              <p14:nvPr/>
            </p14:nvContentPartPr>
            <p14:xfrm>
              <a:off x="4959360" y="4027680"/>
              <a:ext cx="271800" cy="21600"/>
            </p14:xfrm>
          </p:contentPart>
        </mc:Choice>
        <mc:Fallback xmlns="">
          <p:pic>
            <p:nvPicPr>
              <p:cNvPr id="10" name="墨迹 9"/>
              <p:cNvPicPr/>
              <p:nvPr/>
            </p:nvPicPr>
            <p:blipFill>
              <a:blip r:embed="rId13"/>
              <a:stretch>
                <a:fillRect/>
              </a:stretch>
            </p:blipFill>
            <p:spPr>
              <a:xfrm>
                <a:off x="4949280" y="4016520"/>
                <a:ext cx="2919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p14:cNvContentPartPr/>
              <p14:nvPr/>
            </p14:nvContentPartPr>
            <p14:xfrm>
              <a:off x="2150280" y="4284720"/>
              <a:ext cx="129600" cy="107640"/>
            </p14:xfrm>
          </p:contentPart>
        </mc:Choice>
        <mc:Fallback xmlns="">
          <p:pic>
            <p:nvPicPr>
              <p:cNvPr id="11" name="墨迹 10"/>
              <p:cNvPicPr/>
              <p:nvPr/>
            </p:nvPicPr>
            <p:blipFill>
              <a:blip r:embed="rId15"/>
              <a:stretch>
                <a:fillRect/>
              </a:stretch>
            </p:blipFill>
            <p:spPr>
              <a:xfrm>
                <a:off x="2141640" y="4274640"/>
                <a:ext cx="1476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墨迹 11"/>
              <p14:cNvContentPartPr/>
              <p14:nvPr/>
            </p14:nvContentPartPr>
            <p14:xfrm>
              <a:off x="1900440" y="4349160"/>
              <a:ext cx="2973600" cy="29160"/>
            </p14:xfrm>
          </p:contentPart>
        </mc:Choice>
        <mc:Fallback xmlns="">
          <p:pic>
            <p:nvPicPr>
              <p:cNvPr id="12" name="墨迹 11"/>
              <p:cNvPicPr/>
              <p:nvPr/>
            </p:nvPicPr>
            <p:blipFill>
              <a:blip r:embed="rId17"/>
              <a:stretch>
                <a:fillRect/>
              </a:stretch>
            </p:blipFill>
            <p:spPr>
              <a:xfrm>
                <a:off x="1891800" y="4339080"/>
                <a:ext cx="2992680" cy="49320"/>
              </a:xfrm>
              <a:prstGeom prst="rect">
                <a:avLst/>
              </a:prstGeom>
            </p:spPr>
          </p:pic>
        </mc:Fallback>
      </mc:AlternateContent>
    </p:spTree>
    <p:extLst>
      <p:ext uri="{BB962C8B-B14F-4D97-AF65-F5344CB8AC3E}">
        <p14:creationId xmlns:p14="http://schemas.microsoft.com/office/powerpoint/2010/main" val="280047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564840" y="1396731"/>
            <a:ext cx="3521936" cy="3112038"/>
            <a:chOff x="2057400" y="971550"/>
            <a:chExt cx="4386544" cy="3876020"/>
          </a:xfrm>
        </p:grpSpPr>
        <p:sp>
          <p:nvSpPr>
            <p:cNvPr id="2" name="Oval 1"/>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p:cNvSpPr/>
            <p:nvPr/>
          </p:nvSpPr>
          <p:spPr>
            <a:xfrm rot="2734294">
              <a:off x="5002286" y="2205198"/>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p:cNvSpPr/>
            <p:nvPr/>
          </p:nvSpPr>
          <p:spPr>
            <a:xfrm rot="2734294">
              <a:off x="5127933" y="1396215"/>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p:cNvSpPr/>
            <p:nvPr/>
          </p:nvSpPr>
          <p:spPr>
            <a:xfrm rot="2734294">
              <a:off x="5680417" y="1894197"/>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p:cNvSpPr/>
            <p:nvPr/>
          </p:nvSpPr>
          <p:spPr>
            <a:xfrm rot="2734294">
              <a:off x="5110632" y="1867799"/>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459400" y="4324350"/>
              <a:ext cx="461986" cy="523220"/>
            </a:xfrm>
            <a:prstGeom prst="rect">
              <a:avLst/>
            </a:prstGeom>
            <a:noFill/>
          </p:spPr>
          <p:txBody>
            <a:bodyPr wrap="none" rtlCol="0">
              <a:spAutoFit/>
            </a:bodyPr>
            <a:lstStyle/>
            <a:p>
              <a:r>
                <a:rPr lang="en-US" sz="2800" dirty="0"/>
                <a:t>x</a:t>
              </a:r>
              <a:r>
                <a:rPr lang="en-US" sz="2800" baseline="-25000" dirty="0"/>
                <a:t>1</a:t>
              </a:r>
            </a:p>
          </p:txBody>
        </p:sp>
        <p:sp>
          <p:nvSpPr>
            <p:cNvPr id="11" name="TextBox 10"/>
            <p:cNvSpPr txBox="1"/>
            <p:nvPr/>
          </p:nvSpPr>
          <p:spPr>
            <a:xfrm>
              <a:off x="2057400" y="2153803"/>
              <a:ext cx="461986" cy="523220"/>
            </a:xfrm>
            <a:prstGeom prst="rect">
              <a:avLst/>
            </a:prstGeom>
            <a:noFill/>
          </p:spPr>
          <p:txBody>
            <a:bodyPr wrap="none" rtlCol="0">
              <a:spAutoFit/>
            </a:bodyPr>
            <a:lstStyle/>
            <a:p>
              <a:r>
                <a:rPr lang="en-US" sz="2800" dirty="0"/>
                <a:t>x</a:t>
              </a:r>
              <a:r>
                <a:rPr lang="en-US" sz="2800" baseline="-25000" dirty="0"/>
                <a:t>2</a:t>
              </a:r>
            </a:p>
          </p:txBody>
        </p:sp>
        <p:cxnSp>
          <p:nvCxnSpPr>
            <p:cNvPr id="12" name="Straight Arrow Connector 11"/>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20" name="Cross 19"/>
          <p:cNvSpPr/>
          <p:nvPr/>
        </p:nvSpPr>
        <p:spPr>
          <a:xfrm rot="2734294">
            <a:off x="6750013" y="2795911"/>
            <a:ext cx="313678" cy="31367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ross 20"/>
          <p:cNvSpPr/>
          <p:nvPr/>
        </p:nvSpPr>
        <p:spPr>
          <a:xfrm rot="2734294">
            <a:off x="6720599" y="2108682"/>
            <a:ext cx="313678" cy="31367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ross 21"/>
          <p:cNvSpPr/>
          <p:nvPr/>
        </p:nvSpPr>
        <p:spPr>
          <a:xfrm rot="2734294">
            <a:off x="7063437" y="2381788"/>
            <a:ext cx="313678" cy="31367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ross 22"/>
          <p:cNvSpPr/>
          <p:nvPr/>
        </p:nvSpPr>
        <p:spPr>
          <a:xfrm rot="2734294">
            <a:off x="7174225" y="1870346"/>
            <a:ext cx="313678" cy="31367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424355" y="4088678"/>
            <a:ext cx="370926" cy="420091"/>
          </a:xfrm>
          <a:prstGeom prst="rect">
            <a:avLst/>
          </a:prstGeom>
          <a:noFill/>
        </p:spPr>
        <p:txBody>
          <a:bodyPr wrap="none" rtlCol="0">
            <a:spAutoFit/>
          </a:bodyPr>
          <a:lstStyle/>
          <a:p>
            <a:r>
              <a:rPr lang="en-US" sz="2800" dirty="0"/>
              <a:t>x</a:t>
            </a:r>
            <a:r>
              <a:rPr lang="en-US" sz="2800" baseline="-25000" dirty="0"/>
              <a:t>1</a:t>
            </a:r>
          </a:p>
        </p:txBody>
      </p:sp>
      <p:sp>
        <p:nvSpPr>
          <p:cNvPr id="25" name="TextBox 24"/>
          <p:cNvSpPr txBox="1"/>
          <p:nvPr/>
        </p:nvSpPr>
        <p:spPr>
          <a:xfrm>
            <a:off x="4495800" y="2345956"/>
            <a:ext cx="370926" cy="420091"/>
          </a:xfrm>
          <a:prstGeom prst="rect">
            <a:avLst/>
          </a:prstGeom>
          <a:noFill/>
        </p:spPr>
        <p:txBody>
          <a:bodyPr wrap="none" rtlCol="0">
            <a:spAutoFit/>
          </a:bodyPr>
          <a:lstStyle/>
          <a:p>
            <a:r>
              <a:rPr lang="en-US" sz="2800" dirty="0"/>
              <a:t>x</a:t>
            </a:r>
            <a:r>
              <a:rPr lang="en-US" sz="2800" baseline="-25000" dirty="0"/>
              <a:t>2</a:t>
            </a:r>
          </a:p>
        </p:txBody>
      </p:sp>
      <p:cxnSp>
        <p:nvCxnSpPr>
          <p:cNvPr id="26" name="Straight Arrow Connector 25"/>
          <p:cNvCxnSpPr/>
          <p:nvPr/>
        </p:nvCxnSpPr>
        <p:spPr>
          <a:xfrm flipV="1">
            <a:off x="5038882" y="1396731"/>
            <a:ext cx="0" cy="2800226"/>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886245" y="3982063"/>
            <a:ext cx="3131491"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Cross 27"/>
          <p:cNvSpPr/>
          <p:nvPr/>
        </p:nvSpPr>
        <p:spPr>
          <a:xfrm rot="2734294">
            <a:off x="7507023" y="2290186"/>
            <a:ext cx="313678" cy="31367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34919" y="3086284"/>
            <a:ext cx="234734" cy="26706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079585" y="3463772"/>
            <a:ext cx="234734" cy="26706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424355" y="3330238"/>
            <a:ext cx="234734" cy="26706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694870" y="3316250"/>
            <a:ext cx="234734" cy="26706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5784418" y="1768984"/>
            <a:ext cx="355600" cy="317821"/>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5469769" y="2133029"/>
            <a:ext cx="355600" cy="317821"/>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p:cNvSpPr/>
          <p:nvPr/>
        </p:nvSpPr>
        <p:spPr>
          <a:xfrm>
            <a:off x="5901785" y="2224631"/>
            <a:ext cx="355600" cy="317821"/>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50303" y="747415"/>
            <a:ext cx="3256365" cy="461665"/>
          </a:xfrm>
          <a:prstGeom prst="rect">
            <a:avLst/>
          </a:prstGeom>
          <a:noFill/>
        </p:spPr>
        <p:txBody>
          <a:bodyPr wrap="square" rtlCol="0">
            <a:spAutoFit/>
          </a:bodyPr>
          <a:lstStyle/>
          <a:p>
            <a:r>
              <a:rPr lang="en-US" sz="2400" dirty="0"/>
              <a:t>Binary classification:</a:t>
            </a:r>
          </a:p>
        </p:txBody>
      </p:sp>
      <p:sp>
        <p:nvSpPr>
          <p:cNvPr id="37" name="TextBox 36"/>
          <p:cNvSpPr txBox="1"/>
          <p:nvPr/>
        </p:nvSpPr>
        <p:spPr>
          <a:xfrm>
            <a:off x="4744635" y="747414"/>
            <a:ext cx="3256365" cy="461665"/>
          </a:xfrm>
          <a:prstGeom prst="rect">
            <a:avLst/>
          </a:prstGeom>
          <a:noFill/>
        </p:spPr>
        <p:txBody>
          <a:bodyPr wrap="square" rtlCol="0">
            <a:spAutoFit/>
          </a:bodyPr>
          <a:lstStyle/>
          <a:p>
            <a:r>
              <a:rPr lang="en-US" sz="2400" dirty="0"/>
              <a:t>Multi-class classification:</a:t>
            </a:r>
          </a:p>
        </p:txBody>
      </p:sp>
      <mc:AlternateContent xmlns:mc="http://schemas.openxmlformats.org/markup-compatibility/2006" xmlns:p14="http://schemas.microsoft.com/office/powerpoint/2010/main">
        <mc:Choice Requires="p14">
          <p:contentPart p14:bwMode="auto" r:id="rId2">
            <p14:nvContentPartPr>
              <p14:cNvPr id="15" name="Ink 14"/>
              <p14:cNvContentPartPr/>
              <p14:nvPr/>
            </p14:nvContentPartPr>
            <p14:xfrm>
              <a:off x="1914840" y="1995840"/>
              <a:ext cx="1000440" cy="1574280"/>
            </p14:xfrm>
          </p:contentPart>
        </mc:Choice>
        <mc:Fallback xmlns="">
          <p:pic>
            <p:nvPicPr>
              <p:cNvPr id="15" name="Ink 14"/>
              <p:cNvPicPr/>
              <p:nvPr/>
            </p:nvPicPr>
            <p:blipFill>
              <a:blip r:embed="rId3"/>
              <a:stretch>
                <a:fillRect/>
              </a:stretch>
            </p:blipFill>
            <p:spPr>
              <a:xfrm>
                <a:off x="1905840" y="1693440"/>
                <a:ext cx="6029280" cy="2106720"/>
              </a:xfrm>
              <a:prstGeom prst="rect">
                <a:avLst/>
              </a:prstGeom>
            </p:spPr>
          </p:pic>
        </mc:Fallback>
      </mc:AlternateContent>
    </p:spTree>
    <p:extLst>
      <p:ext uri="{BB962C8B-B14F-4D97-AF65-F5344CB8AC3E}">
        <p14:creationId xmlns:p14="http://schemas.microsoft.com/office/powerpoint/2010/main" val="332255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p:bldP spid="25" grpId="0"/>
      <p:bldP spid="28" grpId="0" animBg="1"/>
      <p:bldP spid="29" grpId="0" animBg="1"/>
      <p:bldP spid="30" grpId="0" animBg="1"/>
      <p:bldP spid="31" grpId="0" animBg="1"/>
      <p:bldP spid="32" grpId="0" animBg="1"/>
      <p:bldP spid="33" grpId="0" animBg="1"/>
      <p:bldP spid="34" grpId="0" animBg="1"/>
      <p:bldP spid="35" grpId="0" animBg="1"/>
      <p:bldP spid="3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ross 19"/>
          <p:cNvSpPr/>
          <p:nvPr/>
        </p:nvSpPr>
        <p:spPr>
          <a:xfrm rot="2734294">
            <a:off x="2433367" y="1980058"/>
            <a:ext cx="243177"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ross 20"/>
          <p:cNvSpPr/>
          <p:nvPr/>
        </p:nvSpPr>
        <p:spPr>
          <a:xfrm rot="2734294">
            <a:off x="2410564" y="1447287"/>
            <a:ext cx="243177"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ross 21"/>
          <p:cNvSpPr/>
          <p:nvPr/>
        </p:nvSpPr>
        <p:spPr>
          <a:xfrm rot="2734294">
            <a:off x="2676348" y="1659011"/>
            <a:ext cx="243177"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ross 22"/>
          <p:cNvSpPr/>
          <p:nvPr/>
        </p:nvSpPr>
        <p:spPr>
          <a:xfrm rot="2734294">
            <a:off x="2762235" y="1262518"/>
            <a:ext cx="243177"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180902" y="2982270"/>
            <a:ext cx="381836" cy="400110"/>
          </a:xfrm>
          <a:prstGeom prst="rect">
            <a:avLst/>
          </a:prstGeom>
          <a:noFill/>
        </p:spPr>
        <p:txBody>
          <a:bodyPr wrap="none" rtlCol="0">
            <a:spAutoFit/>
          </a:bodyPr>
          <a:lstStyle/>
          <a:p>
            <a:r>
              <a:rPr lang="en-US" sz="2000" dirty="0"/>
              <a:t>x</a:t>
            </a:r>
            <a:r>
              <a:rPr lang="en-US" sz="2000" baseline="-25000" dirty="0"/>
              <a:t>1</a:t>
            </a:r>
          </a:p>
        </p:txBody>
      </p:sp>
      <p:sp>
        <p:nvSpPr>
          <p:cNvPr id="25" name="TextBox 24"/>
          <p:cNvSpPr txBox="1"/>
          <p:nvPr/>
        </p:nvSpPr>
        <p:spPr>
          <a:xfrm>
            <a:off x="685800" y="1631232"/>
            <a:ext cx="381836" cy="400110"/>
          </a:xfrm>
          <a:prstGeom prst="rect">
            <a:avLst/>
          </a:prstGeom>
          <a:noFill/>
        </p:spPr>
        <p:txBody>
          <a:bodyPr wrap="none" rtlCol="0">
            <a:spAutoFit/>
          </a:bodyPr>
          <a:lstStyle/>
          <a:p>
            <a:r>
              <a:rPr lang="en-US" sz="2000" dirty="0"/>
              <a:t>x</a:t>
            </a:r>
            <a:r>
              <a:rPr lang="en-US" sz="2000" baseline="-25000" dirty="0"/>
              <a:t>2</a:t>
            </a:r>
          </a:p>
        </p:txBody>
      </p:sp>
      <p:cxnSp>
        <p:nvCxnSpPr>
          <p:cNvPr id="26" name="Straight Arrow Connector 25"/>
          <p:cNvCxnSpPr/>
          <p:nvPr/>
        </p:nvCxnSpPr>
        <p:spPr>
          <a:xfrm flipV="1">
            <a:off x="1106822" y="895350"/>
            <a:ext cx="0" cy="2170862"/>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988491" y="2899616"/>
            <a:ext cx="2427672"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Cross 27"/>
          <p:cNvSpPr/>
          <p:nvPr/>
        </p:nvSpPr>
        <p:spPr>
          <a:xfrm rot="2734294">
            <a:off x="3020235" y="1587997"/>
            <a:ext cx="243177"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878994" y="2205168"/>
            <a:ext cx="181976" cy="2070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913621" y="2497814"/>
            <a:ext cx="181976" cy="2070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180902" y="2394292"/>
            <a:ext cx="181976" cy="2070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615373" y="2383448"/>
            <a:ext cx="181976" cy="2070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1684795" y="1183937"/>
            <a:ext cx="275677" cy="246389"/>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1440865" y="1466161"/>
            <a:ext cx="275677" cy="246389"/>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p:cNvSpPr/>
          <p:nvPr/>
        </p:nvSpPr>
        <p:spPr>
          <a:xfrm>
            <a:off x="1775783" y="1537175"/>
            <a:ext cx="275677" cy="246389"/>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81000" y="285750"/>
            <a:ext cx="3256365" cy="461665"/>
          </a:xfrm>
          <a:prstGeom prst="rect">
            <a:avLst/>
          </a:prstGeom>
          <a:noFill/>
        </p:spPr>
        <p:txBody>
          <a:bodyPr wrap="square" rtlCol="0">
            <a:spAutoFit/>
          </a:bodyPr>
          <a:lstStyle/>
          <a:p>
            <a:r>
              <a:rPr lang="en-US" sz="2400" b="1" dirty="0"/>
              <a:t>One-</a:t>
            </a:r>
            <a:r>
              <a:rPr lang="en-US" sz="2400" b="1" dirty="0" err="1"/>
              <a:t>vs</a:t>
            </a:r>
            <a:r>
              <a:rPr lang="en-US" sz="2400" b="1" dirty="0"/>
              <a:t>-all (one-</a:t>
            </a:r>
            <a:r>
              <a:rPr lang="en-US" sz="2400" b="1" dirty="0" err="1"/>
              <a:t>vs</a:t>
            </a:r>
            <a:r>
              <a:rPr lang="en-US" sz="2400" b="1" dirty="0"/>
              <a:t>-rest):</a:t>
            </a:r>
          </a:p>
        </p:txBody>
      </p:sp>
      <p:sp>
        <p:nvSpPr>
          <p:cNvPr id="39" name="TextBox 38"/>
          <p:cNvSpPr txBox="1"/>
          <p:nvPr/>
        </p:nvSpPr>
        <p:spPr>
          <a:xfrm>
            <a:off x="905037" y="3358104"/>
            <a:ext cx="2416936" cy="1200329"/>
          </a:xfrm>
          <a:prstGeom prst="rect">
            <a:avLst/>
          </a:prstGeom>
          <a:noFill/>
        </p:spPr>
        <p:txBody>
          <a:bodyPr wrap="square" rtlCol="0">
            <a:spAutoFit/>
          </a:bodyPr>
          <a:lstStyle/>
          <a:p>
            <a:r>
              <a:rPr lang="en-US" sz="2400" dirty="0"/>
              <a:t>Class 1:</a:t>
            </a:r>
          </a:p>
          <a:p>
            <a:r>
              <a:rPr lang="en-US" sz="2400" dirty="0"/>
              <a:t>Class 2:</a:t>
            </a:r>
          </a:p>
          <a:p>
            <a:r>
              <a:rPr lang="en-US" sz="2400" dirty="0"/>
              <a:t>Class 3:</a:t>
            </a:r>
          </a:p>
        </p:txBody>
      </p:sp>
      <p:sp>
        <p:nvSpPr>
          <p:cNvPr id="40" name="Isosceles Triangle 39"/>
          <p:cNvSpPr/>
          <p:nvPr/>
        </p:nvSpPr>
        <p:spPr>
          <a:xfrm>
            <a:off x="2029730" y="3447813"/>
            <a:ext cx="275677" cy="246389"/>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ross 40"/>
          <p:cNvSpPr/>
          <p:nvPr/>
        </p:nvSpPr>
        <p:spPr>
          <a:xfrm rot="2734294">
            <a:off x="2040885" y="4193491"/>
            <a:ext cx="243177"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2077948" y="3843329"/>
            <a:ext cx="181976" cy="2070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05855" y="4559490"/>
            <a:ext cx="2631510" cy="374460"/>
          </a:xfrm>
          <a:prstGeom prst="rect">
            <a:avLst/>
          </a:prstGeom>
        </p:spPr>
      </p:pic>
      <p:pic>
        <p:nvPicPr>
          <p:cNvPr id="18" name="Picture 17"/>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149904" y="4683452"/>
            <a:ext cx="1107896" cy="240223"/>
          </a:xfrm>
          <a:prstGeom prst="rect">
            <a:avLst/>
          </a:prstGeom>
        </p:spPr>
      </p:pic>
      <p:sp>
        <p:nvSpPr>
          <p:cNvPr id="150" name="TextBox 149"/>
          <p:cNvSpPr txBox="1"/>
          <p:nvPr/>
        </p:nvSpPr>
        <p:spPr>
          <a:xfrm>
            <a:off x="7490159" y="1292133"/>
            <a:ext cx="241668" cy="253234"/>
          </a:xfrm>
          <a:prstGeom prst="rect">
            <a:avLst/>
          </a:prstGeom>
          <a:noFill/>
        </p:spPr>
        <p:txBody>
          <a:bodyPr wrap="none" rtlCol="0">
            <a:spAutoFit/>
          </a:bodyPr>
          <a:lstStyle/>
          <a:p>
            <a:r>
              <a:rPr lang="en-US" sz="2000" dirty="0"/>
              <a:t>x</a:t>
            </a:r>
            <a:r>
              <a:rPr lang="en-US" sz="2000" baseline="-25000" dirty="0"/>
              <a:t>1</a:t>
            </a:r>
          </a:p>
        </p:txBody>
      </p:sp>
      <p:sp>
        <p:nvSpPr>
          <p:cNvPr id="151" name="TextBox 150"/>
          <p:cNvSpPr txBox="1"/>
          <p:nvPr/>
        </p:nvSpPr>
        <p:spPr>
          <a:xfrm>
            <a:off x="5638690" y="159133"/>
            <a:ext cx="241668" cy="253234"/>
          </a:xfrm>
          <a:prstGeom prst="rect">
            <a:avLst/>
          </a:prstGeom>
          <a:noFill/>
        </p:spPr>
        <p:txBody>
          <a:bodyPr wrap="none" rtlCol="0">
            <a:spAutoFit/>
          </a:bodyPr>
          <a:lstStyle/>
          <a:p>
            <a:r>
              <a:rPr lang="en-US" sz="2000" dirty="0"/>
              <a:t>x</a:t>
            </a:r>
            <a:r>
              <a:rPr lang="en-US" sz="2000" baseline="-25000" dirty="0"/>
              <a:t>2</a:t>
            </a:r>
          </a:p>
        </p:txBody>
      </p:sp>
      <p:cxnSp>
        <p:nvCxnSpPr>
          <p:cNvPr id="152" name="Straight Arrow Connector 151"/>
          <p:cNvCxnSpPr/>
          <p:nvPr/>
        </p:nvCxnSpPr>
        <p:spPr>
          <a:xfrm flipV="1">
            <a:off x="6021434" y="166753"/>
            <a:ext cx="0" cy="1373961"/>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a:off x="5946541" y="1435274"/>
            <a:ext cx="153649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4" name="Isosceles Triangle 153"/>
          <p:cNvSpPr/>
          <p:nvPr/>
        </p:nvSpPr>
        <p:spPr>
          <a:xfrm>
            <a:off x="6387239" y="349403"/>
            <a:ext cx="174479" cy="155942"/>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Isosceles Triangle 154"/>
          <p:cNvSpPr/>
          <p:nvPr/>
        </p:nvSpPr>
        <p:spPr>
          <a:xfrm>
            <a:off x="6232854" y="528025"/>
            <a:ext cx="174479" cy="155942"/>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Isosceles Triangle 155"/>
          <p:cNvSpPr/>
          <p:nvPr/>
        </p:nvSpPr>
        <p:spPr>
          <a:xfrm>
            <a:off x="6444827" y="572971"/>
            <a:ext cx="174479" cy="155942"/>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6835814" y="517790"/>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7067961" y="399372"/>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7013602" y="65031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6867573" y="853733"/>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234413" y="607247"/>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a:off x="6493801" y="965688"/>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6317695" y="109738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6508574" y="1172754"/>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a:off x="6699795" y="1101435"/>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Arrow Connector 166"/>
          <p:cNvCxnSpPr/>
          <p:nvPr/>
        </p:nvCxnSpPr>
        <p:spPr>
          <a:xfrm flipV="1">
            <a:off x="3751780" y="1005655"/>
            <a:ext cx="1571420" cy="53152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68" name="TextBox 167"/>
          <p:cNvSpPr txBox="1"/>
          <p:nvPr/>
        </p:nvSpPr>
        <p:spPr>
          <a:xfrm>
            <a:off x="7519211" y="2870752"/>
            <a:ext cx="241668" cy="253234"/>
          </a:xfrm>
          <a:prstGeom prst="rect">
            <a:avLst/>
          </a:prstGeom>
          <a:noFill/>
          <a:ln w="19050">
            <a:noFill/>
          </a:ln>
        </p:spPr>
        <p:txBody>
          <a:bodyPr wrap="none" rtlCol="0">
            <a:spAutoFit/>
          </a:bodyPr>
          <a:lstStyle/>
          <a:p>
            <a:r>
              <a:rPr lang="en-US" sz="2000" dirty="0"/>
              <a:t>x</a:t>
            </a:r>
            <a:r>
              <a:rPr lang="en-US" sz="2000" baseline="-25000" dirty="0"/>
              <a:t>1</a:t>
            </a:r>
          </a:p>
        </p:txBody>
      </p:sp>
      <p:sp>
        <p:nvSpPr>
          <p:cNvPr id="169" name="TextBox 168"/>
          <p:cNvSpPr txBox="1"/>
          <p:nvPr/>
        </p:nvSpPr>
        <p:spPr>
          <a:xfrm>
            <a:off x="5583366" y="1614203"/>
            <a:ext cx="241668" cy="253234"/>
          </a:xfrm>
          <a:prstGeom prst="rect">
            <a:avLst/>
          </a:prstGeom>
          <a:noFill/>
          <a:ln w="19050">
            <a:noFill/>
          </a:ln>
        </p:spPr>
        <p:txBody>
          <a:bodyPr wrap="none" rtlCol="0">
            <a:spAutoFit/>
          </a:bodyPr>
          <a:lstStyle/>
          <a:p>
            <a:r>
              <a:rPr lang="en-US" sz="2000" dirty="0"/>
              <a:t>x</a:t>
            </a:r>
            <a:r>
              <a:rPr lang="en-US" sz="2000" baseline="-25000" dirty="0"/>
              <a:t>2</a:t>
            </a:r>
          </a:p>
        </p:txBody>
      </p:sp>
      <p:cxnSp>
        <p:nvCxnSpPr>
          <p:cNvPr id="170" name="Straight Arrow Connector 169"/>
          <p:cNvCxnSpPr/>
          <p:nvPr/>
        </p:nvCxnSpPr>
        <p:spPr>
          <a:xfrm flipV="1">
            <a:off x="6027755" y="1683483"/>
            <a:ext cx="0" cy="1373961"/>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5952862" y="2952004"/>
            <a:ext cx="153649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72" name="Rectangle 171"/>
          <p:cNvSpPr/>
          <p:nvPr/>
        </p:nvSpPr>
        <p:spPr>
          <a:xfrm>
            <a:off x="6516471" y="2512481"/>
            <a:ext cx="115175" cy="13104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p:cNvSpPr/>
          <p:nvPr/>
        </p:nvSpPr>
        <p:spPr>
          <a:xfrm>
            <a:off x="6538387" y="2697699"/>
            <a:ext cx="115175" cy="13104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6707552" y="2632179"/>
            <a:ext cx="115175" cy="13104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6349622" y="2625316"/>
            <a:ext cx="115175" cy="13104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a:off x="6241455" y="2057011"/>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a:off x="6472300" y="2113904"/>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6413017" y="1885329"/>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p:nvPr/>
        </p:nvSpPr>
        <p:spPr>
          <a:xfrm>
            <a:off x="6851073" y="2037184"/>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p:cNvSpPr/>
          <p:nvPr/>
        </p:nvSpPr>
        <p:spPr>
          <a:xfrm>
            <a:off x="7083220" y="191876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7028861" y="2169710"/>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6882832" y="2373127"/>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a:off x="7249672" y="2126641"/>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5" name="Straight Arrow Connector 184"/>
          <p:cNvCxnSpPr/>
          <p:nvPr/>
        </p:nvCxnSpPr>
        <p:spPr>
          <a:xfrm>
            <a:off x="3751780" y="2351880"/>
            <a:ext cx="157142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86" name="Oval 185"/>
          <p:cNvSpPr/>
          <p:nvPr/>
        </p:nvSpPr>
        <p:spPr>
          <a:xfrm>
            <a:off x="6233952" y="3669863"/>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6464797" y="372675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p:cNvSpPr/>
          <p:nvPr/>
        </p:nvSpPr>
        <p:spPr>
          <a:xfrm>
            <a:off x="6405514" y="3498181"/>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p:cNvSpPr/>
          <p:nvPr/>
        </p:nvSpPr>
        <p:spPr>
          <a:xfrm>
            <a:off x="6501557" y="4097934"/>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6325451" y="4229632"/>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6516330" y="4305000"/>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p:cNvSpPr/>
          <p:nvPr/>
        </p:nvSpPr>
        <p:spPr>
          <a:xfrm>
            <a:off x="6694851" y="4208281"/>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Cross 192"/>
          <p:cNvSpPr/>
          <p:nvPr/>
        </p:nvSpPr>
        <p:spPr>
          <a:xfrm rot="2734294">
            <a:off x="6872283" y="3951156"/>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Cross 193"/>
          <p:cNvSpPr/>
          <p:nvPr/>
        </p:nvSpPr>
        <p:spPr>
          <a:xfrm rot="2734294">
            <a:off x="6845150" y="3633010"/>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Cross 194"/>
          <p:cNvSpPr/>
          <p:nvPr/>
        </p:nvSpPr>
        <p:spPr>
          <a:xfrm rot="2734294">
            <a:off x="7013368" y="3767012"/>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Cross 195"/>
          <p:cNvSpPr/>
          <p:nvPr/>
        </p:nvSpPr>
        <p:spPr>
          <a:xfrm rot="2734294">
            <a:off x="7067727" y="3516068"/>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TextBox 196"/>
          <p:cNvSpPr txBox="1"/>
          <p:nvPr/>
        </p:nvSpPr>
        <p:spPr>
          <a:xfrm>
            <a:off x="7467448" y="4493486"/>
            <a:ext cx="241668" cy="253234"/>
          </a:xfrm>
          <a:prstGeom prst="rect">
            <a:avLst/>
          </a:prstGeom>
          <a:noFill/>
          <a:ln w="19050">
            <a:noFill/>
          </a:ln>
        </p:spPr>
        <p:txBody>
          <a:bodyPr wrap="none" rtlCol="0">
            <a:spAutoFit/>
          </a:bodyPr>
          <a:lstStyle/>
          <a:p>
            <a:r>
              <a:rPr lang="en-US" sz="2000" dirty="0"/>
              <a:t>x</a:t>
            </a:r>
            <a:r>
              <a:rPr lang="en-US" sz="2000" baseline="-25000" dirty="0"/>
              <a:t>1</a:t>
            </a:r>
          </a:p>
        </p:txBody>
      </p:sp>
      <p:sp>
        <p:nvSpPr>
          <p:cNvPr id="198" name="TextBox 197"/>
          <p:cNvSpPr txBox="1"/>
          <p:nvPr/>
        </p:nvSpPr>
        <p:spPr>
          <a:xfrm>
            <a:off x="5613168" y="3255763"/>
            <a:ext cx="241668" cy="253234"/>
          </a:xfrm>
          <a:prstGeom prst="rect">
            <a:avLst/>
          </a:prstGeom>
          <a:noFill/>
          <a:ln w="19050">
            <a:noFill/>
          </a:ln>
        </p:spPr>
        <p:txBody>
          <a:bodyPr wrap="none" rtlCol="0">
            <a:spAutoFit/>
          </a:bodyPr>
          <a:lstStyle/>
          <a:p>
            <a:r>
              <a:rPr lang="en-US" sz="2000" dirty="0"/>
              <a:t>x</a:t>
            </a:r>
            <a:r>
              <a:rPr lang="en-US" sz="2000" baseline="-25000" dirty="0"/>
              <a:t>2</a:t>
            </a:r>
          </a:p>
        </p:txBody>
      </p:sp>
      <p:cxnSp>
        <p:nvCxnSpPr>
          <p:cNvPr id="199" name="Straight Arrow Connector 198"/>
          <p:cNvCxnSpPr/>
          <p:nvPr/>
        </p:nvCxnSpPr>
        <p:spPr>
          <a:xfrm flipV="1">
            <a:off x="6019998" y="3283683"/>
            <a:ext cx="0" cy="1373961"/>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p:nvPr/>
        </p:nvCxnSpPr>
        <p:spPr>
          <a:xfrm>
            <a:off x="5945105" y="4552204"/>
            <a:ext cx="153649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01" name="Cross 200"/>
          <p:cNvSpPr/>
          <p:nvPr/>
        </p:nvSpPr>
        <p:spPr>
          <a:xfrm rot="2734294">
            <a:off x="7231017" y="3722067"/>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Arrow Connector 202"/>
          <p:cNvCxnSpPr/>
          <p:nvPr/>
        </p:nvCxnSpPr>
        <p:spPr>
          <a:xfrm>
            <a:off x="3733800" y="3174715"/>
            <a:ext cx="1589400" cy="54624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5910120" y="0"/>
              <a:ext cx="1815120" cy="4650120"/>
            </p14:xfrm>
          </p:contentPart>
        </mc:Choice>
        <mc:Fallback xmlns="">
          <p:pic>
            <p:nvPicPr>
              <p:cNvPr id="2" name="Ink 1"/>
              <p:cNvPicPr/>
              <p:nvPr/>
            </p:nvPicPr>
            <p:blipFill>
              <a:blip r:embed="rId7"/>
              <a:stretch>
                <a:fillRect/>
              </a:stretch>
            </p:blipFill>
            <p:spPr>
              <a:xfrm>
                <a:off x="849240" y="-9360"/>
                <a:ext cx="8259840" cy="5127120"/>
              </a:xfrm>
              <a:prstGeom prst="rect">
                <a:avLst/>
              </a:prstGeom>
            </p:spPr>
          </p:pic>
        </mc:Fallback>
      </mc:AlternateContent>
    </p:spTree>
    <p:extLst>
      <p:ext uri="{BB962C8B-B14F-4D97-AF65-F5344CB8AC3E}">
        <p14:creationId xmlns:p14="http://schemas.microsoft.com/office/powerpoint/2010/main" val="16611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8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8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8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8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8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9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9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9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9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9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9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9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9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0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0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8"/>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1" grpId="0"/>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8" grpId="0"/>
      <p:bldP spid="169" grpId="0"/>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p:bldP spid="198" grpId="0"/>
      <p:bldP spid="20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05033276"/>
              </p:ext>
            </p:extLst>
          </p:nvPr>
        </p:nvGraphicFramePr>
        <p:xfrm>
          <a:off x="636896" y="868054"/>
          <a:ext cx="6400799" cy="2209800"/>
        </p:xfrm>
        <a:graphic>
          <a:graphicData uri="http://schemas.openxmlformats.org/drawingml/2006/table">
            <a:tbl>
              <a:tblPr>
                <a:tableStyleId>{2D5ABB26-0587-4C30-8999-92F81FD0307C}</a:tableStyleId>
              </a:tblPr>
              <a:tblGrid>
                <a:gridCol w="1142999">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646946">
                <a:tc>
                  <a:txBody>
                    <a:bodyPr/>
                    <a:lstStyle/>
                    <a:p>
                      <a:pPr algn="ctr" fontAlgn="b"/>
                      <a:r>
                        <a:rPr lang="en-US" sz="1600" b="1" u="none" strike="noStrike" dirty="0">
                          <a:effectLst/>
                          <a:latin typeface="+mj-lt"/>
                        </a:rPr>
                        <a:t>Size</a:t>
                      </a:r>
                      <a:r>
                        <a:rPr lang="en-US" sz="1600" b="1" u="none" strike="noStrike" baseline="0" dirty="0">
                          <a:effectLst/>
                          <a:latin typeface="+mj-lt"/>
                        </a:rPr>
                        <a:t> (</a:t>
                      </a:r>
                      <a:r>
                        <a:rPr lang="en-US" sz="1600" b="1" u="none" strike="noStrike" dirty="0">
                          <a:effectLst/>
                          <a:latin typeface="+mj-lt"/>
                        </a:rPr>
                        <a:t>feet</a:t>
                      </a:r>
                      <a:r>
                        <a:rPr lang="en-US" sz="1600" b="1" u="none" strike="noStrike" baseline="30000" dirty="0">
                          <a:effectLst/>
                          <a:latin typeface="+mj-lt"/>
                        </a:rPr>
                        <a:t>2</a:t>
                      </a:r>
                      <a:r>
                        <a:rPr lang="en-US" sz="1600" b="1" u="none" strike="noStrike" baseline="0" dirty="0">
                          <a:effectLst/>
                          <a:latin typeface="+mj-lt"/>
                        </a:rPr>
                        <a:t>)</a:t>
                      </a:r>
                    </a:p>
                    <a:p>
                      <a:pPr algn="ctr" fontAlgn="b"/>
                      <a:endParaRPr lang="en-US" sz="1600" b="1" u="none" strike="noStrike" baseline="0" dirty="0">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mj-lt"/>
                        </a:rPr>
                        <a:t>Number of bedrooms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mj-lt"/>
                        </a:rPr>
                        <a:t>Number of floors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mj-lt"/>
                        </a:rPr>
                        <a:t>Age</a:t>
                      </a:r>
                      <a:r>
                        <a:rPr lang="en-US" sz="1600" b="1" i="0" u="none" strike="noStrike" baseline="0" dirty="0">
                          <a:solidFill>
                            <a:srgbClr val="000000"/>
                          </a:solidFill>
                          <a:effectLst/>
                          <a:latin typeface="+mj-lt"/>
                        </a:rPr>
                        <a:t> of home (years)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mj-lt"/>
                        </a:rPr>
                        <a:t>Price ($1000)</a:t>
                      </a:r>
                    </a:p>
                    <a:p>
                      <a:pPr algn="ctr" fontAlgn="b"/>
                      <a:endParaRPr lang="en-US" sz="1600" b="1" i="0" u="none" strike="noStrike" dirty="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6703">
                <a:tc>
                  <a:txBody>
                    <a:bodyPr/>
                    <a:lstStyle/>
                    <a:p>
                      <a:pPr algn="ctr" fontAlgn="b"/>
                      <a:r>
                        <a:rPr lang="en-US" sz="1800" u="none" strike="noStrike" dirty="0">
                          <a:effectLst/>
                          <a:latin typeface="+mj-lt"/>
                        </a:rPr>
                        <a:t>2104</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a:solidFill>
                            <a:schemeClr val="tx1"/>
                          </a:solidFill>
                          <a:effectLst/>
                          <a:latin typeface="+mj-lt"/>
                        </a:rPr>
                        <a:t>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a:solidFill>
                            <a:srgbClr val="000000"/>
                          </a:solidFill>
                          <a:effectLst/>
                          <a:latin typeface="+mj-lt"/>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a:solidFill>
                            <a:schemeClr val="tx1"/>
                          </a:solidFill>
                          <a:effectLst/>
                          <a:latin typeface="+mj-lt"/>
                        </a:rPr>
                        <a:t>45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a:solidFill>
                            <a:srgbClr val="000000"/>
                          </a:solidFill>
                          <a:effectLst/>
                          <a:latin typeface="+mj-lt"/>
                        </a:rPr>
                        <a:t>460</a:t>
                      </a: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219213">
                <a:tc>
                  <a:txBody>
                    <a:bodyPr/>
                    <a:lstStyle/>
                    <a:p>
                      <a:pPr algn="ctr" fontAlgn="b"/>
                      <a:r>
                        <a:rPr lang="en-US" sz="1800" u="none" strike="noStrike" dirty="0">
                          <a:effectLst/>
                          <a:latin typeface="+mj-lt"/>
                        </a:rPr>
                        <a:t>1416</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chemeClr val="tx1"/>
                          </a:solidFill>
                          <a:effectLst/>
                          <a:latin typeface="+mj-lt"/>
                        </a:rPr>
                        <a:t>3</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chemeClr val="tx1"/>
                          </a:solidFill>
                          <a:effectLst/>
                          <a:latin typeface="+mj-lt"/>
                        </a:rPr>
                        <a:t>40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232</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219213">
                <a:tc>
                  <a:txBody>
                    <a:bodyPr/>
                    <a:lstStyle/>
                    <a:p>
                      <a:pPr algn="ctr" fontAlgn="b"/>
                      <a:r>
                        <a:rPr lang="en-US" sz="1800" b="0" i="0" u="none" strike="noStrike" dirty="0">
                          <a:solidFill>
                            <a:srgbClr val="000000"/>
                          </a:solidFill>
                          <a:effectLst/>
                          <a:latin typeface="+mj-lt"/>
                        </a:rPr>
                        <a:t>1534</a:t>
                      </a: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a:effectLst/>
                          <a:latin typeface="+mj-lt"/>
                        </a:rPr>
                        <a:t>3</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a:effectLst/>
                          <a:latin typeface="+mj-lt"/>
                        </a:rPr>
                        <a:t>30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315</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219213">
                <a:tc>
                  <a:txBody>
                    <a:bodyPr/>
                    <a:lstStyle/>
                    <a:p>
                      <a:pPr algn="ctr" fontAlgn="b"/>
                      <a:r>
                        <a:rPr lang="en-US" sz="1800" b="0" i="0" u="none" strike="noStrike" dirty="0">
                          <a:solidFill>
                            <a:srgbClr val="000000"/>
                          </a:solidFill>
                          <a:effectLst/>
                          <a:latin typeface="+mj-lt"/>
                        </a:rPr>
                        <a:t>852</a:t>
                      </a: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178</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r h="219213">
                <a:tc>
                  <a:txBody>
                    <a:bodyPr/>
                    <a:lstStyle/>
                    <a:p>
                      <a:pPr algn="ctr" fontAlgn="b"/>
                      <a:r>
                        <a:rPr lang="en-US" sz="1800" b="0" i="0" u="none" strike="noStrike" dirty="0">
                          <a:solidFill>
                            <a:srgbClr val="000000"/>
                          </a:solidFill>
                          <a:effectLst/>
                          <a:latin typeface="+mj-lt"/>
                        </a:rPr>
                        <a:t>…</a:t>
                      </a: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a:solidFill>
                            <a:srgbClr val="000000"/>
                          </a:solidFill>
                          <a:effectLst/>
                          <a:latin typeface="+mj-lt"/>
                        </a:rPr>
                        <a:t>…</a:t>
                      </a: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 y="285750"/>
            <a:ext cx="7772400" cy="461665"/>
          </a:xfrm>
          <a:prstGeom prst="rect">
            <a:avLst/>
          </a:prstGeom>
          <a:noFill/>
        </p:spPr>
        <p:txBody>
          <a:bodyPr wrap="square" rtlCol="0">
            <a:spAutoFit/>
          </a:bodyPr>
          <a:lstStyle/>
          <a:p>
            <a:r>
              <a:rPr lang="en-US" sz="2400" b="1" dirty="0"/>
              <a:t>Multiple features (variables).</a:t>
            </a:r>
          </a:p>
        </p:txBody>
      </p:sp>
      <p:sp>
        <p:nvSpPr>
          <p:cNvPr id="4" name="TextBox 3"/>
          <p:cNvSpPr txBox="1"/>
          <p:nvPr/>
        </p:nvSpPr>
        <p:spPr>
          <a:xfrm>
            <a:off x="329820" y="3189550"/>
            <a:ext cx="6756780" cy="1515800"/>
          </a:xfrm>
          <a:prstGeom prst="rect">
            <a:avLst/>
          </a:prstGeom>
          <a:noFill/>
        </p:spPr>
        <p:txBody>
          <a:bodyPr wrap="square" rtlCol="0">
            <a:spAutoFit/>
          </a:bodyPr>
          <a:lstStyle/>
          <a:p>
            <a:pPr>
              <a:spcAft>
                <a:spcPts val="400"/>
              </a:spcAft>
            </a:pPr>
            <a:r>
              <a:rPr lang="en-US" sz="2000" dirty="0"/>
              <a:t>Notation:</a:t>
            </a:r>
          </a:p>
          <a:p>
            <a:pPr lvl="2">
              <a:spcAft>
                <a:spcPts val="400"/>
              </a:spcAft>
            </a:pPr>
            <a:r>
              <a:rPr lang="en-US" sz="2000" dirty="0"/>
              <a:t>= number of features</a:t>
            </a:r>
          </a:p>
          <a:p>
            <a:pPr lvl="2">
              <a:spcAft>
                <a:spcPts val="700"/>
              </a:spcAft>
            </a:pPr>
            <a:r>
              <a:rPr lang="en-US" sz="2000" dirty="0"/>
              <a:t>= input (features) of        training example.</a:t>
            </a:r>
          </a:p>
          <a:p>
            <a:pPr lvl="2">
              <a:spcAft>
                <a:spcPts val="700"/>
              </a:spcAft>
            </a:pPr>
            <a:r>
              <a:rPr lang="en-US" sz="2000" dirty="0"/>
              <a:t>= value of feature    in        training example.</a:t>
            </a:r>
          </a:p>
        </p:txBody>
      </p:sp>
      <p:pic>
        <p:nvPicPr>
          <p:cNvPr id="15" name="Picture 14"/>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008530" y="3705451"/>
            <a:ext cx="139065" cy="114300"/>
          </a:xfrm>
          <a:prstGeom prst="rect">
            <a:avLst/>
          </a:prstGeom>
        </p:spPr>
      </p:pic>
      <p:pic>
        <p:nvPicPr>
          <p:cNvPr id="16" name="Picture 1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912876" y="3953101"/>
            <a:ext cx="350520" cy="230505"/>
          </a:xfrm>
          <a:prstGeom prst="rect">
            <a:avLst/>
          </a:prstGeom>
        </p:spPr>
      </p:pic>
      <p:pic>
        <p:nvPicPr>
          <p:cNvPr id="19" name="Picture 1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12876" y="4313261"/>
            <a:ext cx="350520" cy="375285"/>
          </a:xfrm>
          <a:prstGeom prst="rect">
            <a:avLst/>
          </a:prstGeom>
        </p:spPr>
      </p:pic>
      <p:pic>
        <p:nvPicPr>
          <p:cNvPr id="18" name="Picture 17"/>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492817" y="3953101"/>
            <a:ext cx="268605" cy="217170"/>
          </a:xfrm>
          <a:prstGeom prst="rect">
            <a:avLst/>
          </a:prstGeom>
        </p:spPr>
      </p:pic>
      <p:pic>
        <p:nvPicPr>
          <p:cNvPr id="21" name="Picture 20"/>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693097" y="4370601"/>
            <a:ext cx="268605" cy="217170"/>
          </a:xfrm>
          <a:prstGeom prst="rect">
            <a:avLst/>
          </a:prstGeom>
        </p:spPr>
      </p:pic>
      <p:pic>
        <p:nvPicPr>
          <p:cNvPr id="20" name="Picture 19"/>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200400" y="4408511"/>
            <a:ext cx="104775" cy="219075"/>
          </a:xfrm>
          <a:prstGeom prst="rect">
            <a:avLst/>
          </a:prstGeom>
        </p:spPr>
      </p:pic>
    </p:spTree>
    <p:extLst>
      <p:ext uri="{BB962C8B-B14F-4D97-AF65-F5344CB8AC3E}">
        <p14:creationId xmlns:p14="http://schemas.microsoft.com/office/powerpoint/2010/main" val="201793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5410200" cy="523220"/>
          </a:xfrm>
          <a:prstGeom prst="rect">
            <a:avLst/>
          </a:prstGeom>
          <a:noFill/>
        </p:spPr>
        <p:txBody>
          <a:bodyPr wrap="square" rtlCol="0">
            <a:spAutoFit/>
          </a:bodyPr>
          <a:lstStyle/>
          <a:p>
            <a:r>
              <a:rPr lang="en-US" sz="2800" b="1" dirty="0"/>
              <a:t>One-</a:t>
            </a:r>
            <a:r>
              <a:rPr lang="en-US" sz="2800" b="1" dirty="0" err="1"/>
              <a:t>vs</a:t>
            </a:r>
            <a:r>
              <a:rPr lang="en-US" sz="2800" b="1" dirty="0"/>
              <a:t>-all</a:t>
            </a:r>
          </a:p>
        </p:txBody>
      </p:sp>
      <p:sp>
        <p:nvSpPr>
          <p:cNvPr id="3" name="TextBox 2"/>
          <p:cNvSpPr txBox="1"/>
          <p:nvPr/>
        </p:nvSpPr>
        <p:spPr>
          <a:xfrm>
            <a:off x="381000" y="1047750"/>
            <a:ext cx="8229600" cy="954107"/>
          </a:xfrm>
          <a:prstGeom prst="rect">
            <a:avLst/>
          </a:prstGeom>
          <a:noFill/>
        </p:spPr>
        <p:txBody>
          <a:bodyPr wrap="square" rtlCol="0">
            <a:spAutoFit/>
          </a:bodyPr>
          <a:lstStyle/>
          <a:p>
            <a:r>
              <a:rPr lang="en-US" sz="2800" dirty="0"/>
              <a:t>Train a logistic regression classifier               for each class    to predict the probability that           .</a:t>
            </a:r>
          </a:p>
        </p:txBody>
      </p:sp>
      <p:sp>
        <p:nvSpPr>
          <p:cNvPr id="17" name="TextBox 16"/>
          <p:cNvSpPr txBox="1"/>
          <p:nvPr/>
        </p:nvSpPr>
        <p:spPr>
          <a:xfrm>
            <a:off x="381000" y="2347615"/>
            <a:ext cx="7315200" cy="954107"/>
          </a:xfrm>
          <a:prstGeom prst="rect">
            <a:avLst/>
          </a:prstGeom>
          <a:noFill/>
        </p:spPr>
        <p:txBody>
          <a:bodyPr wrap="square" rtlCol="0">
            <a:spAutoFit/>
          </a:bodyPr>
          <a:lstStyle/>
          <a:p>
            <a:r>
              <a:rPr lang="en-US" sz="2800" dirty="0"/>
              <a:t>On a new input    , to make a prediction, pick the class    that maximizes</a:t>
            </a:r>
          </a:p>
        </p:txBody>
      </p:sp>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506212" y="1047750"/>
            <a:ext cx="970788" cy="485394"/>
          </a:xfrm>
          <a:prstGeom prst="rect">
            <a:avLst/>
          </a:prstGeom>
        </p:spPr>
      </p:pic>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50022" y="1625610"/>
            <a:ext cx="96012" cy="240030"/>
          </a:xfrm>
          <a:prstGeom prst="rect">
            <a:avLst/>
          </a:prstGeom>
        </p:spPr>
      </p:pic>
      <p:pic>
        <p:nvPicPr>
          <p:cNvPr id="6" name="Picture 5"/>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867400" y="1617445"/>
            <a:ext cx="754761" cy="309372"/>
          </a:xfrm>
          <a:prstGeom prst="rect">
            <a:avLst/>
          </a:prstGeom>
        </p:spPr>
      </p:pic>
      <p:pic>
        <p:nvPicPr>
          <p:cNvPr id="8" name="Picture 7"/>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819400" y="2561659"/>
            <a:ext cx="178689" cy="160020"/>
          </a:xfrm>
          <a:prstGeom prst="rect">
            <a:avLst/>
          </a:prstGeom>
        </p:spPr>
      </p:pic>
      <p:pic>
        <p:nvPicPr>
          <p:cNvPr id="13" name="Picture 12"/>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1256932" y="2925237"/>
            <a:ext cx="96012" cy="240030"/>
          </a:xfrm>
          <a:prstGeom prst="rect">
            <a:avLst/>
          </a:prstGeom>
        </p:spPr>
      </p:pic>
      <p:pic>
        <p:nvPicPr>
          <p:cNvPr id="12" name="Picture 11"/>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985463" y="3399090"/>
            <a:ext cx="1696212" cy="602742"/>
          </a:xfrm>
          <a:prstGeom prst="rect">
            <a:avLst/>
          </a:prstGeom>
        </p:spPr>
      </p:pic>
    </p:spTree>
    <p:extLst>
      <p:ext uri="{BB962C8B-B14F-4D97-AF65-F5344CB8AC3E}">
        <p14:creationId xmlns:p14="http://schemas.microsoft.com/office/powerpoint/2010/main" val="309438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8" name="Rectangle 4"/>
          <p:cNvSpPr>
            <a:spLocks noChangeArrowheads="1"/>
          </p:cNvSpPr>
          <p:nvPr/>
        </p:nvSpPr>
        <p:spPr bwMode="auto">
          <a:xfrm>
            <a:off x="1763316" y="1704975"/>
            <a:ext cx="5648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dirty="0">
                <a:solidFill>
                  <a:srgbClr val="FF0000"/>
                </a:solidFill>
                <a:latin typeface="楷体_GB2312" pitchFamily="49" charset="-122"/>
                <a:ea typeface="楷体_GB2312" pitchFamily="49" charset="-122"/>
              </a:rPr>
              <a:t> </a:t>
            </a:r>
            <a:r>
              <a:rPr lang="zh-CN" altLang="en-US" sz="2400" b="1" dirty="0" smtClean="0">
                <a:solidFill>
                  <a:srgbClr val="FF0000"/>
                </a:solidFill>
                <a:latin typeface="楷体_GB2312" pitchFamily="49" charset="-122"/>
                <a:ea typeface="楷体_GB2312" pitchFamily="49" charset="-122"/>
              </a:rPr>
              <a:t>补充 </a:t>
            </a:r>
            <a:r>
              <a:rPr lang="en-US" altLang="zh-CN" sz="2400" b="1" dirty="0">
                <a:solidFill>
                  <a:srgbClr val="FF0000"/>
                </a:solidFill>
                <a:latin typeface="楷体_GB2312" pitchFamily="49" charset="-122"/>
                <a:ea typeface="楷体_GB2312" pitchFamily="49" charset="-122"/>
              </a:rPr>
              <a:t>Logistic</a:t>
            </a:r>
            <a:r>
              <a:rPr lang="zh-CN" altLang="en-US" sz="2400" b="1" dirty="0">
                <a:solidFill>
                  <a:srgbClr val="FF0000"/>
                </a:solidFill>
                <a:latin typeface="楷体_GB2312" pitchFamily="49" charset="-122"/>
                <a:ea typeface="楷体_GB2312" pitchFamily="49" charset="-122"/>
              </a:rPr>
              <a:t>回归基本理论和方法</a:t>
            </a:r>
          </a:p>
        </p:txBody>
      </p:sp>
    </p:spTree>
    <p:extLst>
      <p:ext uri="{BB962C8B-B14F-4D97-AF65-F5344CB8AC3E}">
        <p14:creationId xmlns:p14="http://schemas.microsoft.com/office/powerpoint/2010/main" val="3927436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8559" name="Object 15"/>
          <p:cNvGraphicFramePr>
            <a:graphicFrameLocks noChangeAspect="1"/>
          </p:cNvGraphicFramePr>
          <p:nvPr/>
        </p:nvGraphicFramePr>
        <p:xfrm>
          <a:off x="2736056" y="1707356"/>
          <a:ext cx="963216" cy="544116"/>
        </p:xfrm>
        <a:graphic>
          <a:graphicData uri="http://schemas.openxmlformats.org/presentationml/2006/ole">
            <mc:AlternateContent xmlns:mc="http://schemas.openxmlformats.org/markup-compatibility/2006">
              <mc:Choice xmlns:v="urn:schemas-microsoft-com:vml" Requires="v">
                <p:oleObj spid="_x0000_s1030" name="公式" r:id="rId3" imgW="736560" imgH="419040" progId="Equation.3">
                  <p:embed/>
                </p:oleObj>
              </mc:Choice>
              <mc:Fallback>
                <p:oleObj name="公式" r:id="rId3" imgW="736560" imgH="419040" progId="Equation.3">
                  <p:embed/>
                  <p:pic>
                    <p:nvPicPr>
                      <p:cNvPr id="748559"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6056" y="1707356"/>
                        <a:ext cx="963216" cy="544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8561" name="Rectangle 17"/>
          <p:cNvSpPr>
            <a:spLocks noChangeArrowheads="1"/>
          </p:cNvSpPr>
          <p:nvPr/>
        </p:nvSpPr>
        <p:spPr bwMode="auto">
          <a:xfrm>
            <a:off x="1345406" y="357188"/>
            <a:ext cx="646747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500" b="1" dirty="0">
                <a:solidFill>
                  <a:schemeClr val="bg2"/>
                </a:solidFill>
                <a:latin typeface="楷体_GB2312" pitchFamily="49" charset="-122"/>
                <a:ea typeface="楷体_GB2312" pitchFamily="49" charset="-122"/>
              </a:rPr>
              <a:t>   </a:t>
            </a:r>
            <a:r>
              <a:rPr lang="zh-CN" altLang="en-US" sz="1500" b="1" dirty="0">
                <a:latin typeface="+mn-ea"/>
              </a:rPr>
              <a:t>通常我们需要研究某一社会现象发生的概率户的大小，比如某一项目成功或失败的概率，以及讨论</a:t>
            </a:r>
            <a:r>
              <a:rPr lang="en-US" altLang="zh-CN" sz="1500" b="1" dirty="0">
                <a:latin typeface="+mn-ea"/>
              </a:rPr>
              <a:t>p</a:t>
            </a:r>
            <a:r>
              <a:rPr lang="zh-CN" altLang="en-US" sz="1500" b="1" dirty="0">
                <a:latin typeface="+mn-ea"/>
              </a:rPr>
              <a:t>的大小与哪些因素有关。但是直接处理可能性数值</a:t>
            </a:r>
            <a:r>
              <a:rPr lang="en-US" altLang="zh-CN" sz="1500" b="1" dirty="0">
                <a:latin typeface="+mn-ea"/>
              </a:rPr>
              <a:t>p</a:t>
            </a:r>
            <a:r>
              <a:rPr lang="zh-CN" altLang="en-US" sz="1500" b="1" dirty="0">
                <a:latin typeface="+mn-ea"/>
              </a:rPr>
              <a:t>存在困难，一是</a:t>
            </a:r>
            <a:r>
              <a:rPr lang="en-US" altLang="zh-CN" sz="1500" b="1" dirty="0">
                <a:latin typeface="+mn-ea"/>
              </a:rPr>
              <a:t>0≤p≤1</a:t>
            </a:r>
            <a:r>
              <a:rPr lang="zh-CN" altLang="en-US" sz="1500" b="1" dirty="0">
                <a:latin typeface="+mn-ea"/>
              </a:rPr>
              <a:t>，因此</a:t>
            </a:r>
            <a:r>
              <a:rPr lang="en-US" altLang="zh-CN" sz="1500" b="1" dirty="0">
                <a:latin typeface="+mn-ea"/>
              </a:rPr>
              <a:t>p</a:t>
            </a:r>
            <a:r>
              <a:rPr lang="zh-CN" altLang="en-US" sz="1500" b="1" dirty="0">
                <a:latin typeface="+mn-ea"/>
              </a:rPr>
              <a:t>与自变量的关系难以用线性模型来描述；二是当</a:t>
            </a:r>
            <a:r>
              <a:rPr lang="en-US" altLang="zh-CN" sz="1500" b="1" dirty="0">
                <a:latin typeface="+mn-ea"/>
              </a:rPr>
              <a:t>p</a:t>
            </a:r>
            <a:r>
              <a:rPr lang="zh-CN" altLang="en-US" sz="1500" b="1" dirty="0">
                <a:latin typeface="+mn-ea"/>
              </a:rPr>
              <a:t>接近于</a:t>
            </a:r>
            <a:r>
              <a:rPr lang="en-US" altLang="zh-CN" sz="1500" b="1" dirty="0">
                <a:latin typeface="+mn-ea"/>
              </a:rPr>
              <a:t>0</a:t>
            </a:r>
            <a:r>
              <a:rPr lang="zh-CN" altLang="en-US" sz="1500" b="1" dirty="0">
                <a:latin typeface="+mn-ea"/>
              </a:rPr>
              <a:t>或</a:t>
            </a:r>
            <a:r>
              <a:rPr lang="en-US" altLang="zh-CN" sz="1500" b="1" dirty="0">
                <a:latin typeface="+mn-ea"/>
              </a:rPr>
              <a:t>1</a:t>
            </a:r>
            <a:r>
              <a:rPr lang="zh-CN" altLang="en-US" sz="1500" b="1" dirty="0">
                <a:latin typeface="+mn-ea"/>
              </a:rPr>
              <a:t>时，</a:t>
            </a:r>
            <a:r>
              <a:rPr lang="en-US" altLang="zh-CN" sz="1500" b="1" dirty="0">
                <a:latin typeface="+mn-ea"/>
              </a:rPr>
              <a:t>p</a:t>
            </a:r>
            <a:r>
              <a:rPr lang="zh-CN" altLang="en-US" sz="1500" b="1" dirty="0">
                <a:latin typeface="+mn-ea"/>
              </a:rPr>
              <a:t>值的微小变化用普通的方法难以发现和处理好。这时，不处理参数</a:t>
            </a:r>
            <a:r>
              <a:rPr lang="en-US" altLang="zh-CN" sz="1500" b="1" dirty="0">
                <a:latin typeface="+mn-ea"/>
              </a:rPr>
              <a:t>p</a:t>
            </a:r>
            <a:r>
              <a:rPr lang="zh-CN" altLang="en-US" sz="1500" b="1" dirty="0">
                <a:latin typeface="+mn-ea"/>
              </a:rPr>
              <a:t>，而处理</a:t>
            </a:r>
            <a:r>
              <a:rPr lang="en-US" altLang="zh-CN" sz="1500" b="1" dirty="0">
                <a:latin typeface="+mn-ea"/>
              </a:rPr>
              <a:t>p</a:t>
            </a:r>
            <a:r>
              <a:rPr lang="zh-CN" altLang="en-US" sz="1500" b="1" dirty="0">
                <a:latin typeface="+mn-ea"/>
              </a:rPr>
              <a:t>的一个严格单调函数</a:t>
            </a:r>
            <a:r>
              <a:rPr lang="en-US" altLang="zh-CN" sz="1500" b="1" dirty="0">
                <a:latin typeface="+mn-ea"/>
              </a:rPr>
              <a:t>Q</a:t>
            </a:r>
            <a:r>
              <a:rPr lang="zh-CN" altLang="en-US" sz="1500" b="1" dirty="0">
                <a:latin typeface="+mn-ea"/>
              </a:rPr>
              <a:t>＝</a:t>
            </a:r>
            <a:r>
              <a:rPr lang="en-US" altLang="zh-CN" sz="1500" b="1" dirty="0">
                <a:latin typeface="+mn-ea"/>
              </a:rPr>
              <a:t>Q(p)</a:t>
            </a:r>
            <a:r>
              <a:rPr lang="zh-CN" altLang="en-US" sz="1500" b="1" dirty="0">
                <a:latin typeface="+mn-ea"/>
              </a:rPr>
              <a:t>，就会方便得多。要求</a:t>
            </a:r>
            <a:r>
              <a:rPr lang="en-US" altLang="zh-CN" sz="1500" b="1" dirty="0">
                <a:latin typeface="+mn-ea"/>
              </a:rPr>
              <a:t>Q(p)</a:t>
            </a:r>
            <a:r>
              <a:rPr lang="zh-CN" altLang="en-US" sz="1500" b="1" dirty="0">
                <a:latin typeface="+mn-ea"/>
              </a:rPr>
              <a:t>在</a:t>
            </a:r>
            <a:r>
              <a:rPr lang="en-US" altLang="zh-CN" sz="1500" b="1" dirty="0">
                <a:latin typeface="+mn-ea"/>
              </a:rPr>
              <a:t>p</a:t>
            </a:r>
            <a:r>
              <a:rPr lang="zh-CN" altLang="en-US" sz="1500" b="1" dirty="0">
                <a:latin typeface="+mn-ea"/>
              </a:rPr>
              <a:t>＝</a:t>
            </a:r>
            <a:r>
              <a:rPr lang="en-US" altLang="zh-CN" sz="1500" b="1" dirty="0">
                <a:latin typeface="+mn-ea"/>
              </a:rPr>
              <a:t>0</a:t>
            </a:r>
            <a:r>
              <a:rPr lang="zh-CN" altLang="en-US" sz="1500" b="1" dirty="0">
                <a:latin typeface="+mn-ea"/>
              </a:rPr>
              <a:t>或者</a:t>
            </a:r>
            <a:r>
              <a:rPr lang="en-US" altLang="zh-CN" sz="1500" b="1" dirty="0">
                <a:latin typeface="+mn-ea"/>
              </a:rPr>
              <a:t>p</a:t>
            </a:r>
            <a:r>
              <a:rPr lang="zh-CN" altLang="en-US" sz="1500" b="1" dirty="0">
                <a:latin typeface="+mn-ea"/>
              </a:rPr>
              <a:t>＝</a:t>
            </a:r>
            <a:r>
              <a:rPr lang="en-US" altLang="zh-CN" sz="1500" b="1" dirty="0">
                <a:latin typeface="+mn-ea"/>
              </a:rPr>
              <a:t>1</a:t>
            </a:r>
            <a:r>
              <a:rPr lang="zh-CN" altLang="en-US" sz="1500" b="1" dirty="0">
                <a:latin typeface="+mn-ea"/>
              </a:rPr>
              <a:t>的附近的微小变化要很敏感，于是令：</a:t>
            </a:r>
            <a:endParaRPr lang="en-US" altLang="zh-CN" sz="1500" b="1" dirty="0">
              <a:latin typeface="+mn-ea"/>
            </a:endParaRPr>
          </a:p>
        </p:txBody>
      </p:sp>
      <p:sp>
        <p:nvSpPr>
          <p:cNvPr id="748562" name="Rectangle 18"/>
          <p:cNvSpPr>
            <a:spLocks noChangeArrowheads="1"/>
          </p:cNvSpPr>
          <p:nvPr/>
        </p:nvSpPr>
        <p:spPr bwMode="auto">
          <a:xfrm>
            <a:off x="1358504" y="2247901"/>
            <a:ext cx="6454378"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500" b="1" dirty="0">
                <a:solidFill>
                  <a:schemeClr val="bg2"/>
                </a:solidFill>
                <a:latin typeface="楷体_GB2312" pitchFamily="49" charset="-122"/>
                <a:ea typeface="楷体_GB2312" pitchFamily="49" charset="-122"/>
              </a:rPr>
              <a:t>   </a:t>
            </a:r>
            <a:r>
              <a:rPr lang="zh-CN" altLang="en-US" sz="1500" b="1" dirty="0">
                <a:latin typeface="楷体_GB2312" pitchFamily="49" charset="-122"/>
                <a:ea typeface="楷体_GB2312" pitchFamily="49" charset="-122"/>
              </a:rPr>
              <a:t>将</a:t>
            </a:r>
            <a:r>
              <a:rPr lang="en-US" altLang="zh-CN" sz="1500" b="1" dirty="0">
                <a:latin typeface="楷体_GB2312" pitchFamily="49" charset="-122"/>
                <a:ea typeface="楷体_GB2312" pitchFamily="49" charset="-122"/>
              </a:rPr>
              <a:t>p</a:t>
            </a:r>
            <a:r>
              <a:rPr lang="zh-CN" altLang="en-US" sz="1500" b="1" dirty="0">
                <a:latin typeface="楷体_GB2312" pitchFamily="49" charset="-122"/>
                <a:ea typeface="楷体_GB2312" pitchFamily="49" charset="-122"/>
              </a:rPr>
              <a:t>换成</a:t>
            </a:r>
            <a:r>
              <a:rPr lang="en-US" altLang="zh-CN" sz="1500" b="1" dirty="0">
                <a:latin typeface="楷体_GB2312" pitchFamily="49" charset="-122"/>
                <a:ea typeface="楷体_GB2312" pitchFamily="49" charset="-122"/>
              </a:rPr>
              <a:t>Q</a:t>
            </a:r>
            <a:r>
              <a:rPr lang="zh-CN" altLang="en-US" sz="1500" b="1" dirty="0">
                <a:latin typeface="楷体_GB2312" pitchFamily="49" charset="-122"/>
                <a:ea typeface="楷体_GB2312" pitchFamily="49" charset="-122"/>
              </a:rPr>
              <a:t>，这一变换就称为</a:t>
            </a:r>
            <a:r>
              <a:rPr lang="en-US" altLang="zh-CN" sz="1500" b="1" dirty="0">
                <a:latin typeface="楷体_GB2312" pitchFamily="49" charset="-122"/>
                <a:ea typeface="楷体_GB2312" pitchFamily="49" charset="-122"/>
              </a:rPr>
              <a:t>Logit</a:t>
            </a:r>
            <a:r>
              <a:rPr lang="zh-CN" altLang="en-US" sz="1500" b="1" dirty="0">
                <a:latin typeface="楷体_GB2312" pitchFamily="49" charset="-122"/>
                <a:ea typeface="楷体_GB2312" pitchFamily="49" charset="-122"/>
              </a:rPr>
              <a:t>变换，从</a:t>
            </a:r>
            <a:r>
              <a:rPr lang="en-US" altLang="zh-CN" sz="1500" b="1" dirty="0">
                <a:latin typeface="楷体_GB2312" pitchFamily="49" charset="-122"/>
                <a:ea typeface="楷体_GB2312" pitchFamily="49" charset="-122"/>
              </a:rPr>
              <a:t>Logit</a:t>
            </a:r>
            <a:r>
              <a:rPr lang="zh-CN" altLang="en-US" sz="1500" b="1" dirty="0">
                <a:latin typeface="楷体_GB2312" pitchFamily="49" charset="-122"/>
                <a:ea typeface="楷体_GB2312" pitchFamily="49" charset="-122"/>
              </a:rPr>
              <a:t>变换可以看出，当</a:t>
            </a:r>
            <a:r>
              <a:rPr lang="en-US" altLang="zh-CN" sz="1500" b="1" dirty="0">
                <a:latin typeface="楷体_GB2312" pitchFamily="49" charset="-122"/>
                <a:ea typeface="楷体_GB2312" pitchFamily="49" charset="-122"/>
              </a:rPr>
              <a:t>p</a:t>
            </a:r>
            <a:r>
              <a:rPr lang="zh-CN" altLang="en-US" sz="1500" b="1" dirty="0">
                <a:latin typeface="楷体_GB2312" pitchFamily="49" charset="-122"/>
                <a:ea typeface="楷体_GB2312" pitchFamily="49" charset="-122"/>
              </a:rPr>
              <a:t>从</a:t>
            </a:r>
            <a:r>
              <a:rPr lang="en-US" altLang="zh-CN" sz="1500" b="1" dirty="0">
                <a:latin typeface="楷体_GB2312" pitchFamily="49" charset="-122"/>
                <a:ea typeface="楷体_GB2312" pitchFamily="49" charset="-122"/>
              </a:rPr>
              <a:t>0</a:t>
            </a:r>
            <a:r>
              <a:rPr lang="en-US" altLang="en-US" sz="1500" b="1" dirty="0">
                <a:latin typeface="楷体_GB2312" pitchFamily="49" charset="-122"/>
                <a:ea typeface="楷体_GB2312" pitchFamily="49" charset="-122"/>
              </a:rPr>
              <a:t>→</a:t>
            </a:r>
            <a:r>
              <a:rPr lang="en-US" altLang="zh-CN" sz="1500" b="1" dirty="0">
                <a:latin typeface="楷体_GB2312" pitchFamily="49" charset="-122"/>
                <a:ea typeface="楷体_GB2312" pitchFamily="49" charset="-122"/>
              </a:rPr>
              <a:t>1</a:t>
            </a:r>
            <a:r>
              <a:rPr lang="zh-CN" altLang="en-US" sz="1500" b="1" dirty="0">
                <a:latin typeface="楷体_GB2312" pitchFamily="49" charset="-122"/>
                <a:ea typeface="楷体_GB2312" pitchFamily="49" charset="-122"/>
              </a:rPr>
              <a:t>时，</a:t>
            </a:r>
            <a:r>
              <a:rPr lang="en-US" altLang="zh-CN" sz="1500" b="1" dirty="0">
                <a:latin typeface="楷体_GB2312" pitchFamily="49" charset="-122"/>
                <a:ea typeface="楷体_GB2312" pitchFamily="49" charset="-122"/>
              </a:rPr>
              <a:t>Q</a:t>
            </a:r>
            <a:r>
              <a:rPr lang="zh-CN" altLang="en-US" sz="1500" b="1" dirty="0">
                <a:latin typeface="楷体_GB2312" pitchFamily="49" charset="-122"/>
                <a:ea typeface="楷体_GB2312" pitchFamily="49" charset="-122"/>
              </a:rPr>
              <a:t>的值从</a:t>
            </a:r>
            <a:r>
              <a:rPr lang="en-US" altLang="zh-CN" sz="1500" b="1" dirty="0">
                <a:latin typeface="楷体_GB2312" pitchFamily="49" charset="-122"/>
                <a:ea typeface="楷体_GB2312" pitchFamily="49" charset="-122"/>
              </a:rPr>
              <a:t>-</a:t>
            </a:r>
            <a:r>
              <a:rPr lang="en-US" altLang="en-US" sz="1500" b="1" dirty="0">
                <a:latin typeface="楷体_GB2312" pitchFamily="49" charset="-122"/>
                <a:ea typeface="楷体_GB2312" pitchFamily="49" charset="-122"/>
              </a:rPr>
              <a:t>∞</a:t>
            </a:r>
            <a:r>
              <a:rPr lang="zh-CN" altLang="en-US" sz="1500" b="1" dirty="0">
                <a:latin typeface="楷体_GB2312" pitchFamily="49" charset="-122"/>
                <a:ea typeface="楷体_GB2312" pitchFamily="49" charset="-122"/>
              </a:rPr>
              <a:t>→</a:t>
            </a:r>
            <a:r>
              <a:rPr lang="en-US" altLang="zh-CN" sz="1500" b="1" dirty="0">
                <a:latin typeface="楷体_GB2312" pitchFamily="49" charset="-122"/>
                <a:ea typeface="楷体_GB2312" pitchFamily="49" charset="-122"/>
              </a:rPr>
              <a:t>+</a:t>
            </a:r>
            <a:r>
              <a:rPr lang="en-US" altLang="en-US" sz="1500" b="1" dirty="0">
                <a:latin typeface="楷体_GB2312" pitchFamily="49" charset="-122"/>
                <a:ea typeface="楷体_GB2312" pitchFamily="49" charset="-122"/>
              </a:rPr>
              <a:t>∞</a:t>
            </a:r>
            <a:r>
              <a:rPr lang="zh-CN" altLang="en-US" sz="1500" b="1" dirty="0">
                <a:latin typeface="楷体_GB2312" pitchFamily="49" charset="-122"/>
                <a:ea typeface="楷体_GB2312" pitchFamily="49" charset="-122"/>
              </a:rPr>
              <a:t>，因此</a:t>
            </a:r>
            <a:r>
              <a:rPr lang="en-US" altLang="zh-CN" sz="1500" b="1" dirty="0">
                <a:latin typeface="楷体_GB2312" pitchFamily="49" charset="-122"/>
                <a:ea typeface="楷体_GB2312" pitchFamily="49" charset="-122"/>
              </a:rPr>
              <a:t>Q</a:t>
            </a:r>
            <a:r>
              <a:rPr lang="zh-CN" altLang="en-US" sz="1500" b="1" dirty="0">
                <a:latin typeface="楷体_GB2312" pitchFamily="49" charset="-122"/>
                <a:ea typeface="楷体_GB2312" pitchFamily="49" charset="-122"/>
              </a:rPr>
              <a:t>的值在区间</a:t>
            </a:r>
            <a:r>
              <a:rPr lang="en-US" altLang="zh-CN" sz="1500" b="1" dirty="0">
                <a:latin typeface="楷体_GB2312" pitchFamily="49" charset="-122"/>
                <a:ea typeface="楷体_GB2312" pitchFamily="49" charset="-122"/>
              </a:rPr>
              <a:t>(-</a:t>
            </a:r>
            <a:r>
              <a:rPr lang="zh-CN" altLang="en-US" sz="1500" b="1" dirty="0">
                <a:latin typeface="楷体_GB2312" pitchFamily="49" charset="-122"/>
                <a:ea typeface="楷体_GB2312" pitchFamily="49" charset="-122"/>
              </a:rPr>
              <a:t>∞，</a:t>
            </a:r>
            <a:r>
              <a:rPr lang="en-US" altLang="zh-CN" sz="1500" b="1" dirty="0">
                <a:latin typeface="楷体_GB2312" pitchFamily="49" charset="-122"/>
                <a:ea typeface="楷体_GB2312" pitchFamily="49" charset="-122"/>
              </a:rPr>
              <a:t>+</a:t>
            </a:r>
            <a:r>
              <a:rPr lang="en-US" altLang="en-US" sz="1500" b="1" dirty="0">
                <a:latin typeface="楷体_GB2312" pitchFamily="49" charset="-122"/>
                <a:ea typeface="楷体_GB2312" pitchFamily="49" charset="-122"/>
              </a:rPr>
              <a:t>∞</a:t>
            </a:r>
            <a:r>
              <a:rPr lang="en-US" altLang="zh-CN" sz="1500" b="1" dirty="0">
                <a:latin typeface="楷体_GB2312" pitchFamily="49" charset="-122"/>
                <a:ea typeface="楷体_GB2312" pitchFamily="49" charset="-122"/>
              </a:rPr>
              <a:t>)</a:t>
            </a:r>
            <a:r>
              <a:rPr lang="zh-CN" altLang="en-US" sz="1500" b="1" dirty="0">
                <a:latin typeface="楷体_GB2312" pitchFamily="49" charset="-122"/>
                <a:ea typeface="楷体_GB2312" pitchFamily="49" charset="-122"/>
              </a:rPr>
              <a:t>上变化，这一变换完全克服了一开始所提出的两点困难，在数据处理上带来很多方便。如果对自变量的关系式是线性的、二次的或多项式的，通过普通的最小二乘就可以处理，然后从</a:t>
            </a:r>
            <a:r>
              <a:rPr lang="en-US" altLang="zh-CN" sz="1500" b="1" dirty="0">
                <a:latin typeface="楷体_GB2312" pitchFamily="49" charset="-122"/>
                <a:ea typeface="楷体_GB2312" pitchFamily="49" charset="-122"/>
              </a:rPr>
              <a:t>p</a:t>
            </a:r>
            <a:r>
              <a:rPr lang="zh-CN" altLang="en-US" sz="1500" b="1" dirty="0">
                <a:latin typeface="楷体_GB2312" pitchFamily="49" charset="-122"/>
                <a:ea typeface="楷体_GB2312" pitchFamily="49" charset="-122"/>
              </a:rPr>
              <a:t>与</a:t>
            </a:r>
            <a:r>
              <a:rPr lang="en-US" altLang="zh-CN" sz="1500" b="1" dirty="0">
                <a:latin typeface="楷体_GB2312" pitchFamily="49" charset="-122"/>
                <a:ea typeface="楷体_GB2312" pitchFamily="49" charset="-122"/>
              </a:rPr>
              <a:t>Q</a:t>
            </a:r>
            <a:r>
              <a:rPr lang="zh-CN" altLang="en-US" sz="1500" b="1" dirty="0">
                <a:latin typeface="楷体_GB2312" pitchFamily="49" charset="-122"/>
                <a:ea typeface="楷体_GB2312" pitchFamily="49" charset="-122"/>
              </a:rPr>
              <a:t>的反函数关系式中求出</a:t>
            </a:r>
            <a:r>
              <a:rPr lang="en-US" altLang="zh-CN" sz="1500" b="1" dirty="0">
                <a:latin typeface="楷体_GB2312" pitchFamily="49" charset="-122"/>
                <a:ea typeface="楷体_GB2312" pitchFamily="49" charset="-122"/>
              </a:rPr>
              <a:t>p</a:t>
            </a:r>
            <a:r>
              <a:rPr lang="zh-CN" altLang="en-US" sz="1500" b="1" dirty="0">
                <a:latin typeface="楷体_GB2312" pitchFamily="49" charset="-122"/>
                <a:ea typeface="楷体_GB2312" pitchFamily="49" charset="-122"/>
              </a:rPr>
              <a:t>与自变换。</a:t>
            </a:r>
            <a:endParaRPr lang="en-US" altLang="zh-CN" sz="1500" b="1" dirty="0">
              <a:latin typeface="楷体_GB2312" pitchFamily="49" charset="-122"/>
              <a:ea typeface="楷体_GB2312" pitchFamily="49" charset="-122"/>
            </a:endParaRPr>
          </a:p>
        </p:txBody>
      </p:sp>
      <p:grpSp>
        <p:nvGrpSpPr>
          <p:cNvPr id="748565" name="Group 21"/>
          <p:cNvGrpSpPr>
            <a:grpSpLocks/>
          </p:cNvGrpSpPr>
          <p:nvPr/>
        </p:nvGrpSpPr>
        <p:grpSpPr bwMode="auto">
          <a:xfrm>
            <a:off x="1656160" y="3436144"/>
            <a:ext cx="6048375" cy="544116"/>
            <a:chOff x="431" y="3022"/>
            <a:chExt cx="5080" cy="457"/>
          </a:xfrm>
        </p:grpSpPr>
        <p:sp>
          <p:nvSpPr>
            <p:cNvPr id="748563" name="Text Box 19"/>
            <p:cNvSpPr txBox="1">
              <a:spLocks noChangeArrowheads="1"/>
            </p:cNvSpPr>
            <p:nvPr/>
          </p:nvSpPr>
          <p:spPr bwMode="auto">
            <a:xfrm>
              <a:off x="431" y="3135"/>
              <a:ext cx="508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500" b="1" dirty="0">
                  <a:latin typeface="楷体_GB2312" pitchFamily="49" charset="-122"/>
                  <a:ea typeface="楷体_GB2312" pitchFamily="49" charset="-122"/>
                </a:rPr>
                <a:t>例如</a:t>
              </a:r>
              <a:r>
                <a:rPr lang="en-US" altLang="zh-CN" sz="1500" b="1" dirty="0">
                  <a:latin typeface="楷体_GB2312" pitchFamily="49" charset="-122"/>
                  <a:ea typeface="楷体_GB2312" pitchFamily="49" charset="-122"/>
                </a:rPr>
                <a:t>Q=</a:t>
              </a:r>
              <a:r>
                <a:rPr lang="en-US" altLang="zh-CN" sz="1500" b="1" dirty="0" err="1">
                  <a:latin typeface="楷体_GB2312" pitchFamily="49" charset="-122"/>
                  <a:ea typeface="楷体_GB2312" pitchFamily="49" charset="-122"/>
                </a:rPr>
                <a:t>b</a:t>
              </a:r>
              <a:r>
                <a:rPr lang="en-US" altLang="zh-CN" sz="1500" b="1" dirty="0" err="1">
                  <a:ea typeface="楷体_GB2312" pitchFamily="49" charset="-122"/>
                </a:rPr>
                <a:t>’</a:t>
              </a:r>
              <a:r>
                <a:rPr lang="en-US" altLang="zh-CN" sz="1500" b="1" dirty="0" err="1">
                  <a:latin typeface="楷体_GB2312" pitchFamily="49" charset="-122"/>
                  <a:ea typeface="楷体_GB2312" pitchFamily="49" charset="-122"/>
                </a:rPr>
                <a:t>x</a:t>
              </a:r>
              <a:r>
                <a:rPr lang="zh-CN" altLang="en-US" sz="1500" b="1" dirty="0">
                  <a:latin typeface="楷体_GB2312" pitchFamily="49" charset="-122"/>
                  <a:ea typeface="楷体_GB2312" pitchFamily="49" charset="-122"/>
                </a:rPr>
                <a:t>，则有：         ，这就是</a:t>
              </a:r>
              <a:r>
                <a:rPr lang="en-US" altLang="zh-CN" sz="1500" b="1" dirty="0">
                  <a:latin typeface="楷体_GB2312" pitchFamily="49" charset="-122"/>
                  <a:ea typeface="楷体_GB2312" pitchFamily="49" charset="-122"/>
                </a:rPr>
                <a:t>Logit</a:t>
              </a:r>
              <a:r>
                <a:rPr lang="zh-CN" altLang="en-US" sz="1500" b="1" dirty="0">
                  <a:latin typeface="楷体_GB2312" pitchFamily="49" charset="-122"/>
                  <a:ea typeface="楷体_GB2312" pitchFamily="49" charset="-122"/>
                </a:rPr>
                <a:t>变换所带来的方便。</a:t>
              </a:r>
            </a:p>
          </p:txBody>
        </p:sp>
        <p:graphicFrame>
          <p:nvGraphicFramePr>
            <p:cNvPr id="748564" name="Object 20"/>
            <p:cNvGraphicFramePr>
              <a:graphicFrameLocks noChangeAspect="1"/>
            </p:cNvGraphicFramePr>
            <p:nvPr/>
          </p:nvGraphicFramePr>
          <p:xfrm>
            <a:off x="1708" y="3022"/>
            <a:ext cx="809" cy="457"/>
          </p:xfrm>
          <a:graphic>
            <a:graphicData uri="http://schemas.openxmlformats.org/presentationml/2006/ole">
              <mc:AlternateContent xmlns:mc="http://schemas.openxmlformats.org/markup-compatibility/2006">
                <mc:Choice xmlns:v="urn:schemas-microsoft-com:vml" Requires="v">
                  <p:oleObj spid="_x0000_s1031" name="公式" r:id="rId5" imgW="736560" imgH="419040" progId="Equation.3">
                    <p:embed/>
                  </p:oleObj>
                </mc:Choice>
                <mc:Fallback>
                  <p:oleObj name="公式" r:id="rId5" imgW="736560" imgH="419040" progId="Equation.3">
                    <p:embed/>
                    <p:pic>
                      <p:nvPicPr>
                        <p:cNvPr id="748564"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8" y="3022"/>
                          <a:ext cx="809" cy="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48566" name="Rectangle 22"/>
          <p:cNvSpPr>
            <a:spLocks noChangeArrowheads="1"/>
          </p:cNvSpPr>
          <p:nvPr/>
        </p:nvSpPr>
        <p:spPr bwMode="auto">
          <a:xfrm>
            <a:off x="1331119" y="4018360"/>
            <a:ext cx="642699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500" b="1" dirty="0">
                <a:solidFill>
                  <a:schemeClr val="bg2"/>
                </a:solidFill>
                <a:latin typeface="楷体_GB2312" pitchFamily="49" charset="-122"/>
                <a:ea typeface="楷体_GB2312" pitchFamily="49" charset="-122"/>
              </a:rPr>
              <a:t>   </a:t>
            </a:r>
            <a:r>
              <a:rPr lang="zh-CN" altLang="en-US" sz="1500" b="1" dirty="0">
                <a:latin typeface="楷体_GB2312" pitchFamily="49" charset="-122"/>
                <a:ea typeface="楷体_GB2312" pitchFamily="49" charset="-122"/>
              </a:rPr>
              <a:t>根据上面的思想，当因变量是一个二元变量时，只取</a:t>
            </a:r>
            <a:r>
              <a:rPr lang="en-US" altLang="zh-CN" sz="1500" b="1" dirty="0">
                <a:latin typeface="楷体_GB2312" pitchFamily="49" charset="-122"/>
                <a:ea typeface="楷体_GB2312" pitchFamily="49" charset="-122"/>
              </a:rPr>
              <a:t>0</a:t>
            </a:r>
            <a:r>
              <a:rPr lang="zh-CN" altLang="en-US" sz="1500" b="1" dirty="0">
                <a:latin typeface="楷体_GB2312" pitchFamily="49" charset="-122"/>
                <a:ea typeface="楷体_GB2312" pitchFamily="49" charset="-122"/>
              </a:rPr>
              <a:t>与</a:t>
            </a:r>
            <a:r>
              <a:rPr lang="en-US" altLang="zh-CN" sz="1500" b="1" dirty="0">
                <a:latin typeface="楷体_GB2312" pitchFamily="49" charset="-122"/>
                <a:ea typeface="楷体_GB2312" pitchFamily="49" charset="-122"/>
              </a:rPr>
              <a:t>1</a:t>
            </a:r>
            <a:r>
              <a:rPr lang="zh-CN" altLang="en-US" sz="1500" b="1" dirty="0">
                <a:latin typeface="楷体_GB2312" pitchFamily="49" charset="-122"/>
                <a:ea typeface="楷体_GB2312" pitchFamily="49" charset="-122"/>
              </a:rPr>
              <a:t>两个值时，因变量取</a:t>
            </a:r>
            <a:r>
              <a:rPr lang="en-US" altLang="zh-CN" sz="1500" b="1" dirty="0">
                <a:latin typeface="楷体_GB2312" pitchFamily="49" charset="-122"/>
                <a:ea typeface="楷体_GB2312" pitchFamily="49" charset="-122"/>
              </a:rPr>
              <a:t>1</a:t>
            </a:r>
            <a:r>
              <a:rPr lang="zh-CN" altLang="en-US" sz="1500" b="1" dirty="0">
                <a:latin typeface="楷体_GB2312" pitchFamily="49" charset="-122"/>
                <a:ea typeface="楷体_GB2312" pitchFamily="49" charset="-122"/>
              </a:rPr>
              <a:t>的概率</a:t>
            </a:r>
            <a:r>
              <a:rPr lang="en-US" altLang="zh-CN" sz="1500" b="1" dirty="0">
                <a:latin typeface="楷体_GB2312" pitchFamily="49" charset="-122"/>
                <a:ea typeface="楷体_GB2312" pitchFamily="49" charset="-122"/>
              </a:rPr>
              <a:t>p(y</a:t>
            </a:r>
            <a:r>
              <a:rPr lang="zh-CN" altLang="en-US" sz="1500" b="1" dirty="0">
                <a:latin typeface="楷体_GB2312" pitchFamily="49" charset="-122"/>
                <a:ea typeface="楷体_GB2312" pitchFamily="49" charset="-122"/>
              </a:rPr>
              <a:t>＝</a:t>
            </a:r>
            <a:r>
              <a:rPr lang="en-US" altLang="zh-CN" sz="1500" b="1" dirty="0">
                <a:latin typeface="楷体_GB2312" pitchFamily="49" charset="-122"/>
                <a:ea typeface="楷体_GB2312" pitchFamily="49" charset="-122"/>
              </a:rPr>
              <a:t>1)</a:t>
            </a:r>
            <a:r>
              <a:rPr lang="zh-CN" altLang="en-US" sz="1500" b="1" dirty="0">
                <a:latin typeface="楷体_GB2312" pitchFamily="49" charset="-122"/>
                <a:ea typeface="楷体_GB2312" pitchFamily="49" charset="-122"/>
              </a:rPr>
              <a:t>就是要研究的对象。如果有很多因素影响</a:t>
            </a:r>
            <a:r>
              <a:rPr lang="en-US" altLang="zh-CN" sz="1500" b="1" dirty="0">
                <a:latin typeface="楷体_GB2312" pitchFamily="49" charset="-122"/>
                <a:ea typeface="楷体_GB2312" pitchFamily="49" charset="-122"/>
              </a:rPr>
              <a:t>y</a:t>
            </a:r>
            <a:r>
              <a:rPr lang="zh-CN" altLang="en-US" sz="1500" b="1" dirty="0">
                <a:latin typeface="楷体_GB2312" pitchFamily="49" charset="-122"/>
                <a:ea typeface="楷体_GB2312" pitchFamily="49" charset="-122"/>
              </a:rPr>
              <a:t>的取值，这些因素就是自变量记为</a:t>
            </a:r>
            <a:r>
              <a:rPr lang="en-US" altLang="zh-CN" sz="1500" b="1" dirty="0">
                <a:latin typeface="楷体_GB2312" pitchFamily="49" charset="-122"/>
                <a:ea typeface="楷体_GB2312" pitchFamily="49" charset="-122"/>
              </a:rPr>
              <a:t>x</a:t>
            </a:r>
            <a:r>
              <a:rPr lang="en-US" altLang="zh-CN" sz="1500" b="1" baseline="-25000" dirty="0">
                <a:latin typeface="楷体_GB2312" pitchFamily="49" charset="-122"/>
                <a:ea typeface="楷体_GB2312" pitchFamily="49" charset="-122"/>
              </a:rPr>
              <a:t>1</a:t>
            </a:r>
            <a:r>
              <a:rPr lang="zh-CN" altLang="en-US" sz="1500" b="1" dirty="0">
                <a:latin typeface="楷体_GB2312" pitchFamily="49" charset="-122"/>
                <a:ea typeface="楷体_GB2312" pitchFamily="49" charset="-122"/>
              </a:rPr>
              <a:t>，</a:t>
            </a:r>
            <a:r>
              <a:rPr lang="en-US" altLang="zh-CN" sz="1500" b="1" dirty="0">
                <a:ea typeface="楷体_GB2312" pitchFamily="49" charset="-122"/>
              </a:rPr>
              <a:t>…</a:t>
            </a:r>
            <a:r>
              <a:rPr lang="zh-CN" altLang="en-US" sz="1500" b="1" dirty="0">
                <a:latin typeface="楷体_GB2312" pitchFamily="49" charset="-122"/>
                <a:ea typeface="楷体_GB2312" pitchFamily="49" charset="-122"/>
              </a:rPr>
              <a:t>，</a:t>
            </a:r>
            <a:r>
              <a:rPr lang="en-US" altLang="zh-CN" sz="1500" b="1" dirty="0" err="1">
                <a:latin typeface="楷体_GB2312" pitchFamily="49" charset="-122"/>
                <a:ea typeface="楷体_GB2312" pitchFamily="49" charset="-122"/>
              </a:rPr>
              <a:t>x</a:t>
            </a:r>
            <a:r>
              <a:rPr lang="en-US" altLang="zh-CN" sz="1500" b="1" baseline="-25000" dirty="0" err="1">
                <a:latin typeface="楷体_GB2312" pitchFamily="49" charset="-122"/>
                <a:ea typeface="楷体_GB2312" pitchFamily="49" charset="-122"/>
              </a:rPr>
              <a:t>k</a:t>
            </a:r>
            <a:r>
              <a:rPr lang="zh-CN" altLang="en-US" sz="1500" b="1" dirty="0">
                <a:latin typeface="楷体_GB2312" pitchFamily="49" charset="-122"/>
                <a:ea typeface="楷体_GB2312" pitchFamily="49" charset="-122"/>
              </a:rPr>
              <a:t>，这些</a:t>
            </a:r>
            <a:r>
              <a:rPr lang="en-US" altLang="zh-CN" sz="1500" b="1" dirty="0">
                <a:latin typeface="楷体_GB2312" pitchFamily="49" charset="-122"/>
                <a:ea typeface="楷体_GB2312" pitchFamily="49" charset="-122"/>
              </a:rPr>
              <a:t>x</a:t>
            </a:r>
            <a:r>
              <a:rPr lang="en-US" altLang="zh-CN" sz="1500" b="1" baseline="-25000" dirty="0">
                <a:latin typeface="楷体_GB2312" pitchFamily="49" charset="-122"/>
                <a:ea typeface="楷体_GB2312" pitchFamily="49" charset="-122"/>
              </a:rPr>
              <a:t>i</a:t>
            </a:r>
            <a:r>
              <a:rPr lang="zh-CN" altLang="en-US" sz="1500" b="1" dirty="0">
                <a:latin typeface="楷体_GB2312" pitchFamily="49" charset="-122"/>
                <a:ea typeface="楷体_GB2312" pitchFamily="49" charset="-122"/>
              </a:rPr>
              <a:t>中既有定性变量，也有定量变量。最重要的一个条件是：</a:t>
            </a:r>
          </a:p>
        </p:txBody>
      </p:sp>
    </p:spTree>
    <p:extLst>
      <p:ext uri="{BB962C8B-B14F-4D97-AF65-F5344CB8AC3E}">
        <p14:creationId xmlns:p14="http://schemas.microsoft.com/office/powerpoint/2010/main" val="1123277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48561"/>
                                        </p:tgtEl>
                                        <p:attrNameLst>
                                          <p:attrName>style.visibility</p:attrName>
                                        </p:attrNameLst>
                                      </p:cBhvr>
                                      <p:to>
                                        <p:strVal val="visible"/>
                                      </p:to>
                                    </p:set>
                                    <p:anim to="" calcmode="lin" valueType="num">
                                      <p:cBhvr>
                                        <p:cTn id="7" dur="1" fill="hold"/>
                                        <p:tgtEl>
                                          <p:spTgt spid="748561"/>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48559"/>
                                        </p:tgtEl>
                                        <p:attrNameLst>
                                          <p:attrName>style.visibility</p:attrName>
                                        </p:attrNameLst>
                                      </p:cBhvr>
                                      <p:to>
                                        <p:strVal val="visible"/>
                                      </p:to>
                                    </p:set>
                                    <p:animEffect transition="in" filter="blinds(horizontal)">
                                      <p:cBhvr>
                                        <p:cTn id="12" dur="500"/>
                                        <p:tgtEl>
                                          <p:spTgt spid="7485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748562"/>
                                        </p:tgtEl>
                                        <p:attrNameLst>
                                          <p:attrName>style.visibility</p:attrName>
                                        </p:attrNameLst>
                                      </p:cBhvr>
                                      <p:to>
                                        <p:strVal val="visible"/>
                                      </p:to>
                                    </p:set>
                                    <p:anim to="" calcmode="lin" valueType="num">
                                      <p:cBhvr>
                                        <p:cTn id="17" dur="1" fill="hold"/>
                                        <p:tgtEl>
                                          <p:spTgt spid="748562"/>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nodeType="clickEffect">
                                  <p:stCondLst>
                                    <p:cond delay="0"/>
                                  </p:stCondLst>
                                  <p:childTnLst>
                                    <p:set>
                                      <p:cBhvr>
                                        <p:cTn id="21" dur="1" fill="hold">
                                          <p:stCondLst>
                                            <p:cond delay="0"/>
                                          </p:stCondLst>
                                        </p:cTn>
                                        <p:tgtEl>
                                          <p:spTgt spid="748565"/>
                                        </p:tgtEl>
                                        <p:attrNameLst>
                                          <p:attrName>style.visibility</p:attrName>
                                        </p:attrNameLst>
                                      </p:cBhvr>
                                      <p:to>
                                        <p:strVal val="visible"/>
                                      </p:to>
                                    </p:set>
                                    <p:anim to="" calcmode="lin" valueType="num">
                                      <p:cBhvr>
                                        <p:cTn id="22" dur="1" fill="hold"/>
                                        <p:tgtEl>
                                          <p:spTgt spid="748565"/>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748566"/>
                                        </p:tgtEl>
                                        <p:attrNameLst>
                                          <p:attrName>style.visibility</p:attrName>
                                        </p:attrNameLst>
                                      </p:cBhvr>
                                      <p:to>
                                        <p:strVal val="visible"/>
                                      </p:to>
                                    </p:set>
                                    <p:anim to="" calcmode="lin" valueType="num">
                                      <p:cBhvr>
                                        <p:cTn id="27" dur="1" fill="hold"/>
                                        <p:tgtEl>
                                          <p:spTgt spid="74856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61" grpId="0"/>
      <p:bldP spid="748562" grpId="0"/>
      <p:bldP spid="74856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94" name="Text Box 14"/>
          <p:cNvSpPr txBox="1">
            <a:spLocks noChangeArrowheads="1"/>
          </p:cNvSpPr>
          <p:nvPr/>
        </p:nvSpPr>
        <p:spPr bwMode="auto">
          <a:xfrm>
            <a:off x="1331119" y="1168004"/>
            <a:ext cx="6481763"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b="1" dirty="0">
                <a:solidFill>
                  <a:schemeClr val="bg2"/>
                </a:solidFill>
                <a:latin typeface="楷体_GB2312" pitchFamily="49" charset="-122"/>
                <a:ea typeface="楷体_GB2312" pitchFamily="49" charset="-122"/>
              </a:rPr>
              <a:t>    </a:t>
            </a:r>
            <a:r>
              <a:rPr lang="en-US" altLang="zh-CN" sz="1500" b="1" dirty="0">
                <a:latin typeface="楷体_GB2312" pitchFamily="49" charset="-122"/>
                <a:ea typeface="楷体_GB2312" pitchFamily="49" charset="-122"/>
              </a:rPr>
              <a:t>Logistic</a:t>
            </a:r>
            <a:r>
              <a:rPr lang="zh-CN" altLang="en-US" sz="1500" b="1" dirty="0">
                <a:latin typeface="楷体_GB2312" pitchFamily="49" charset="-122"/>
                <a:ea typeface="楷体_GB2312" pitchFamily="49" charset="-122"/>
              </a:rPr>
              <a:t>回归不同于一般回归分析的地方在于它直接预测出了事件发生的概率。尽管这个概率值是个度量尺度，</a:t>
            </a:r>
            <a:r>
              <a:rPr lang="en-US" altLang="zh-CN" sz="1500" b="1" dirty="0">
                <a:latin typeface="楷体_GB2312" pitchFamily="49" charset="-122"/>
                <a:ea typeface="楷体_GB2312" pitchFamily="49" charset="-122"/>
              </a:rPr>
              <a:t>Logistic</a:t>
            </a:r>
            <a:r>
              <a:rPr lang="zh-CN" altLang="en-US" sz="1500" b="1" dirty="0">
                <a:latin typeface="楷体_GB2312" pitchFamily="49" charset="-122"/>
                <a:ea typeface="楷体_GB2312" pitchFamily="49" charset="-122"/>
              </a:rPr>
              <a:t>回归与多元回归还是有着很大的差异。概率值可以是</a:t>
            </a:r>
            <a:r>
              <a:rPr lang="en-US" altLang="zh-CN" sz="1500" b="1" dirty="0">
                <a:latin typeface="楷体_GB2312" pitchFamily="49" charset="-122"/>
                <a:ea typeface="楷体_GB2312" pitchFamily="49" charset="-122"/>
              </a:rPr>
              <a:t>0~1</a:t>
            </a:r>
            <a:r>
              <a:rPr lang="zh-CN" altLang="en-US" sz="1500" b="1" dirty="0">
                <a:latin typeface="楷体_GB2312" pitchFamily="49" charset="-122"/>
                <a:ea typeface="楷体_GB2312" pitchFamily="49" charset="-122"/>
              </a:rPr>
              <a:t>之间的任何值，但是预测值必须落入</a:t>
            </a:r>
            <a:r>
              <a:rPr lang="en-US" altLang="zh-CN" sz="1500" b="1" dirty="0">
                <a:latin typeface="楷体_GB2312" pitchFamily="49" charset="-122"/>
                <a:ea typeface="楷体_GB2312" pitchFamily="49" charset="-122"/>
              </a:rPr>
              <a:t>0~1</a:t>
            </a:r>
            <a:r>
              <a:rPr lang="zh-CN" altLang="en-US" sz="1500" b="1" dirty="0">
                <a:latin typeface="楷体_GB2312" pitchFamily="49" charset="-122"/>
                <a:ea typeface="楷体_GB2312" pitchFamily="49" charset="-122"/>
              </a:rPr>
              <a:t>的区间。这样，</a:t>
            </a:r>
            <a:r>
              <a:rPr lang="en-US" altLang="zh-CN" sz="1500" b="1" dirty="0">
                <a:latin typeface="楷体_GB2312" pitchFamily="49" charset="-122"/>
                <a:ea typeface="楷体_GB2312" pitchFamily="49" charset="-122"/>
              </a:rPr>
              <a:t>Logistic</a:t>
            </a:r>
            <a:r>
              <a:rPr lang="zh-CN" altLang="en-US" sz="1500" b="1" dirty="0">
                <a:latin typeface="楷体_GB2312" pitchFamily="49" charset="-122"/>
                <a:ea typeface="楷体_GB2312" pitchFamily="49" charset="-122"/>
              </a:rPr>
              <a:t>回归假定解释变量与被解释变量之间的关系类似于</a:t>
            </a:r>
            <a:r>
              <a:rPr lang="en-US" altLang="zh-CN" sz="1500" b="1" dirty="0">
                <a:latin typeface="楷体_GB2312" pitchFamily="49" charset="-122"/>
                <a:ea typeface="楷体_GB2312" pitchFamily="49" charset="-122"/>
              </a:rPr>
              <a:t>S</a:t>
            </a:r>
            <a:r>
              <a:rPr lang="zh-CN" altLang="en-US" sz="1500" b="1" dirty="0">
                <a:latin typeface="楷体_GB2312" pitchFamily="49" charset="-122"/>
                <a:ea typeface="楷体_GB2312" pitchFamily="49" charset="-122"/>
              </a:rPr>
              <a:t>形曲线。而且，不能从普通回归的角度来分析</a:t>
            </a:r>
            <a:r>
              <a:rPr lang="en-US" altLang="zh-CN" sz="1500" b="1" dirty="0">
                <a:latin typeface="楷体_GB2312" pitchFamily="49" charset="-122"/>
                <a:ea typeface="楷体_GB2312" pitchFamily="49" charset="-122"/>
              </a:rPr>
              <a:t>Logistic</a:t>
            </a:r>
            <a:r>
              <a:rPr lang="zh-CN" altLang="en-US" sz="1500" b="1" dirty="0">
                <a:latin typeface="楷体_GB2312" pitchFamily="49" charset="-122"/>
                <a:ea typeface="楷体_GB2312" pitchFamily="49" charset="-122"/>
              </a:rPr>
              <a:t>回归，因为这样做会违反几个假定。首先，离散变量的误差形式服从贝努里分布，而不是正态分布，这样使得基于正态性假设的统计检验无效。其次，二值变量的方差不是常数，会造成异方差性。</a:t>
            </a:r>
            <a:r>
              <a:rPr lang="en-US" altLang="zh-CN" sz="1500" b="1" dirty="0">
                <a:latin typeface="楷体_GB2312" pitchFamily="49" charset="-122"/>
                <a:ea typeface="楷体_GB2312" pitchFamily="49" charset="-122"/>
              </a:rPr>
              <a:t>Logistic</a:t>
            </a:r>
            <a:r>
              <a:rPr lang="zh-CN" altLang="en-US" sz="1500" b="1" dirty="0">
                <a:latin typeface="楷体_GB2312" pitchFamily="49" charset="-122"/>
                <a:ea typeface="楷体_GB2312" pitchFamily="49" charset="-122"/>
              </a:rPr>
              <a:t>回归是专门处理这些问题的。它的解释变量与被解释变量之间独特的关系使得在估计、评价拟合度和解释系数方面有不同的方法。</a:t>
            </a:r>
          </a:p>
        </p:txBody>
      </p:sp>
      <p:graphicFrame>
        <p:nvGraphicFramePr>
          <p:cNvPr id="762895" name="Object 15"/>
          <p:cNvGraphicFramePr>
            <a:graphicFrameLocks noChangeAspect="1"/>
          </p:cNvGraphicFramePr>
          <p:nvPr/>
        </p:nvGraphicFramePr>
        <p:xfrm>
          <a:off x="2195513" y="303610"/>
          <a:ext cx="2646760" cy="623888"/>
        </p:xfrm>
        <a:graphic>
          <a:graphicData uri="http://schemas.openxmlformats.org/presentationml/2006/ole">
            <mc:AlternateContent xmlns:mc="http://schemas.openxmlformats.org/markup-compatibility/2006">
              <mc:Choice xmlns:v="urn:schemas-microsoft-com:vml" Requires="v">
                <p:oleObj spid="_x0000_s2052" name="公式" r:id="rId3" imgW="1777680" imgH="419040" progId="Equation.3">
                  <p:embed/>
                </p:oleObj>
              </mc:Choice>
              <mc:Fallback>
                <p:oleObj name="公式" r:id="rId3" imgW="1777680" imgH="419040" progId="Equation.3">
                  <p:embed/>
                  <p:pic>
                    <p:nvPicPr>
                      <p:cNvPr id="762895"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303610"/>
                        <a:ext cx="2646760" cy="623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2896" name="Rectangle 16"/>
          <p:cNvSpPr>
            <a:spLocks noChangeArrowheads="1"/>
          </p:cNvSpPr>
          <p:nvPr/>
        </p:nvSpPr>
        <p:spPr bwMode="auto">
          <a:xfrm>
            <a:off x="1331119" y="897732"/>
            <a:ext cx="415766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500" b="1" dirty="0">
                <a:latin typeface="楷体_GB2312" pitchFamily="49" charset="-122"/>
                <a:ea typeface="楷体_GB2312" pitchFamily="49" charset="-122"/>
              </a:rPr>
              <a:t>满足上面条件的称为</a:t>
            </a:r>
            <a:r>
              <a:rPr lang="en-US" altLang="zh-CN" sz="1500" b="1" dirty="0">
                <a:latin typeface="楷体_GB2312" pitchFamily="49" charset="-122"/>
                <a:ea typeface="楷体_GB2312" pitchFamily="49" charset="-122"/>
              </a:rPr>
              <a:t>Logistic</a:t>
            </a:r>
            <a:r>
              <a:rPr lang="zh-CN" altLang="en-US" sz="1500" b="1" dirty="0">
                <a:latin typeface="楷体_GB2312" pitchFamily="49" charset="-122"/>
                <a:ea typeface="楷体_GB2312" pitchFamily="49" charset="-122"/>
              </a:rPr>
              <a:t>线性回归。</a:t>
            </a:r>
          </a:p>
        </p:txBody>
      </p:sp>
      <p:sp>
        <p:nvSpPr>
          <p:cNvPr id="762897" name="Text Box 17"/>
          <p:cNvSpPr txBox="1">
            <a:spLocks noChangeArrowheads="1"/>
          </p:cNvSpPr>
          <p:nvPr/>
        </p:nvSpPr>
        <p:spPr bwMode="auto">
          <a:xfrm>
            <a:off x="1331119" y="3519488"/>
            <a:ext cx="6426994"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500" b="1" dirty="0">
                <a:latin typeface="楷体_GB2312" pitchFamily="49" charset="-122"/>
                <a:ea typeface="楷体_GB2312" pitchFamily="49" charset="-122"/>
              </a:rPr>
              <a:t>   估计</a:t>
            </a:r>
            <a:r>
              <a:rPr lang="en-US" altLang="zh-CN" sz="1500" b="1" dirty="0">
                <a:latin typeface="楷体_GB2312" pitchFamily="49" charset="-122"/>
                <a:ea typeface="楷体_GB2312" pitchFamily="49" charset="-122"/>
              </a:rPr>
              <a:t>Logistic</a:t>
            </a:r>
            <a:r>
              <a:rPr lang="zh-CN" altLang="en-US" sz="1500" b="1" dirty="0">
                <a:latin typeface="楷体_GB2312" pitchFamily="49" charset="-122"/>
                <a:ea typeface="楷体_GB2312" pitchFamily="49" charset="-122"/>
              </a:rPr>
              <a:t>回归模型与估计多元回归模型的方法是不同的。多元回归采用最小二乘估计，将解释变量的真实值与预测值差异的平方和最小化。而</a:t>
            </a:r>
            <a:r>
              <a:rPr lang="en-US" altLang="zh-CN" sz="1500" b="1" dirty="0">
                <a:latin typeface="楷体_GB2312" pitchFamily="49" charset="-122"/>
                <a:ea typeface="楷体_GB2312" pitchFamily="49" charset="-122"/>
              </a:rPr>
              <a:t>Logistic</a:t>
            </a:r>
            <a:r>
              <a:rPr lang="zh-CN" altLang="en-US" sz="1500" b="1" dirty="0">
                <a:latin typeface="楷体_GB2312" pitchFamily="49" charset="-122"/>
                <a:ea typeface="楷体_GB2312" pitchFamily="49" charset="-122"/>
              </a:rPr>
              <a:t>变换的非线性特征使得在估计模型的时候采用极大似然估计的叠代方法，找到系数的</a:t>
            </a:r>
            <a:r>
              <a:rPr lang="zh-CN" altLang="en-US" sz="1500" b="1" dirty="0">
                <a:ea typeface="楷体_GB2312" pitchFamily="49" charset="-122"/>
              </a:rPr>
              <a:t>“</a:t>
            </a:r>
            <a:r>
              <a:rPr lang="zh-CN" altLang="en-US" sz="1500" b="1" dirty="0">
                <a:latin typeface="楷体_GB2312" pitchFamily="49" charset="-122"/>
                <a:ea typeface="楷体_GB2312" pitchFamily="49" charset="-122"/>
              </a:rPr>
              <a:t>最可能</a:t>
            </a:r>
            <a:r>
              <a:rPr lang="zh-CN" altLang="en-US" sz="1500" b="1" dirty="0">
                <a:ea typeface="楷体_GB2312" pitchFamily="49" charset="-122"/>
              </a:rPr>
              <a:t>”</a:t>
            </a:r>
            <a:r>
              <a:rPr lang="zh-CN" altLang="en-US" sz="1500" b="1" dirty="0">
                <a:latin typeface="楷体_GB2312" pitchFamily="49" charset="-122"/>
                <a:ea typeface="楷体_GB2312" pitchFamily="49" charset="-122"/>
              </a:rPr>
              <a:t>的估计。这样在计算整个模型拟合度的时候，就采用似然值而不是离差平方和。 </a:t>
            </a:r>
          </a:p>
        </p:txBody>
      </p:sp>
    </p:spTree>
    <p:extLst>
      <p:ext uri="{BB962C8B-B14F-4D97-AF65-F5344CB8AC3E}">
        <p14:creationId xmlns:p14="http://schemas.microsoft.com/office/powerpoint/2010/main" val="1941279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762895"/>
                                        </p:tgtEl>
                                        <p:attrNameLst>
                                          <p:attrName>style.visibility</p:attrName>
                                        </p:attrNameLst>
                                      </p:cBhvr>
                                      <p:to>
                                        <p:strVal val="visible"/>
                                      </p:to>
                                    </p:set>
                                    <p:anim to="" calcmode="lin" valueType="num">
                                      <p:cBhvr>
                                        <p:cTn id="7" dur="1" fill="hold"/>
                                        <p:tgtEl>
                                          <p:spTgt spid="762895"/>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762896"/>
                                        </p:tgtEl>
                                        <p:attrNameLst>
                                          <p:attrName>style.visibility</p:attrName>
                                        </p:attrNameLst>
                                      </p:cBhvr>
                                      <p:to>
                                        <p:strVal val="visible"/>
                                      </p:to>
                                    </p:set>
                                    <p:anim to="" calcmode="lin" valueType="num">
                                      <p:cBhvr>
                                        <p:cTn id="12" dur="1" fill="hold"/>
                                        <p:tgtEl>
                                          <p:spTgt spid="762896"/>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2894"/>
                                        </p:tgtEl>
                                        <p:attrNameLst>
                                          <p:attrName>style.visibility</p:attrName>
                                        </p:attrNameLst>
                                      </p:cBhvr>
                                      <p:to>
                                        <p:strVal val="visible"/>
                                      </p:to>
                                    </p:set>
                                    <p:animEffect transition="in" filter="blinds(horizontal)">
                                      <p:cBhvr>
                                        <p:cTn id="17" dur="500"/>
                                        <p:tgtEl>
                                          <p:spTgt spid="76289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2897"/>
                                        </p:tgtEl>
                                        <p:attrNameLst>
                                          <p:attrName>style.visibility</p:attrName>
                                        </p:attrNameLst>
                                      </p:cBhvr>
                                      <p:to>
                                        <p:strVal val="visible"/>
                                      </p:to>
                                    </p:set>
                                    <p:animEffect transition="in" filter="blinds(horizontal)">
                                      <p:cBhvr>
                                        <p:cTn id="22" dur="500"/>
                                        <p:tgtEl>
                                          <p:spTgt spid="762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894" grpId="0"/>
      <p:bldP spid="762896" grpId="0"/>
      <p:bldP spid="76289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43" name="Rectangle 15"/>
          <p:cNvSpPr>
            <a:spLocks noChangeArrowheads="1"/>
          </p:cNvSpPr>
          <p:nvPr/>
        </p:nvSpPr>
        <p:spPr bwMode="auto">
          <a:xfrm>
            <a:off x="1331119" y="357188"/>
            <a:ext cx="648176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500" b="1" dirty="0">
                <a:latin typeface="楷体_GB2312" pitchFamily="49" charset="-122"/>
                <a:ea typeface="楷体_GB2312" pitchFamily="49" charset="-122"/>
              </a:rPr>
              <a:t>   Logistic</a:t>
            </a:r>
            <a:r>
              <a:rPr lang="zh-CN" altLang="en-US" sz="1500" b="1" dirty="0">
                <a:latin typeface="楷体_GB2312" pitchFamily="49" charset="-122"/>
                <a:ea typeface="楷体_GB2312" pitchFamily="49" charset="-122"/>
              </a:rPr>
              <a:t>回归的另一个好处就是我们只需要知道一件事情</a:t>
            </a:r>
            <a:r>
              <a:rPr lang="en-US" altLang="zh-CN" sz="1500" b="1" dirty="0">
                <a:latin typeface="楷体_GB2312" pitchFamily="49" charset="-122"/>
                <a:ea typeface="楷体_GB2312" pitchFamily="49" charset="-122"/>
              </a:rPr>
              <a:t>(</a:t>
            </a:r>
            <a:r>
              <a:rPr lang="zh-CN" altLang="en-US" sz="1500" b="1" dirty="0">
                <a:latin typeface="楷体_GB2312" pitchFamily="49" charset="-122"/>
                <a:ea typeface="楷体_GB2312" pitchFamily="49" charset="-122"/>
              </a:rPr>
              <a:t>有没有购买、公司成功还是失败</a:t>
            </a:r>
            <a:r>
              <a:rPr lang="en-US" altLang="zh-CN" sz="1500" b="1" dirty="0">
                <a:latin typeface="楷体_GB2312" pitchFamily="49" charset="-122"/>
                <a:ea typeface="楷体_GB2312" pitchFamily="49" charset="-122"/>
              </a:rPr>
              <a:t>)</a:t>
            </a:r>
            <a:r>
              <a:rPr lang="zh-CN" altLang="en-US" sz="1500" b="1" dirty="0">
                <a:latin typeface="楷体_GB2312" pitchFamily="49" charset="-122"/>
                <a:ea typeface="楷体_GB2312" pitchFamily="49" charset="-122"/>
              </a:rPr>
              <a:t>是否发生了，然后再用二元值作为我们的解释变量。从这个二元值中，程序预测出事件发生或者不发生的概率。如果预测概率大于</a:t>
            </a:r>
            <a:r>
              <a:rPr lang="en-US" altLang="zh-CN" sz="1500" b="1" dirty="0">
                <a:latin typeface="楷体_GB2312" pitchFamily="49" charset="-122"/>
                <a:ea typeface="楷体_GB2312" pitchFamily="49" charset="-122"/>
              </a:rPr>
              <a:t>0.5</a:t>
            </a:r>
            <a:r>
              <a:rPr lang="zh-CN" altLang="en-US" sz="1500" b="1" dirty="0">
                <a:latin typeface="楷体_GB2312" pitchFamily="49" charset="-122"/>
                <a:ea typeface="楷体_GB2312" pitchFamily="49" charset="-122"/>
              </a:rPr>
              <a:t>，则预测发生，反之则不发生。需要注意的是，</a:t>
            </a:r>
            <a:r>
              <a:rPr lang="en-US" altLang="zh-CN" sz="1500" b="1" dirty="0">
                <a:latin typeface="楷体_GB2312" pitchFamily="49" charset="-122"/>
                <a:ea typeface="楷体_GB2312" pitchFamily="49" charset="-122"/>
              </a:rPr>
              <a:t>Logistic</a:t>
            </a:r>
            <a:r>
              <a:rPr lang="zh-CN" altLang="en-US" sz="1500" b="1" dirty="0">
                <a:latin typeface="楷体_GB2312" pitchFamily="49" charset="-122"/>
                <a:ea typeface="楷体_GB2312" pitchFamily="49" charset="-122"/>
              </a:rPr>
              <a:t>回归和系数的解释与多元回归的解释不同。程序计算出</a:t>
            </a:r>
            <a:r>
              <a:rPr lang="en-US" altLang="zh-CN" sz="1500" b="1" dirty="0">
                <a:latin typeface="楷体_GB2312" pitchFamily="49" charset="-122"/>
                <a:ea typeface="楷体_GB2312" pitchFamily="49" charset="-122"/>
              </a:rPr>
              <a:t>Logistic</a:t>
            </a:r>
            <a:r>
              <a:rPr lang="zh-CN" altLang="en-US" sz="1500" b="1" dirty="0">
                <a:latin typeface="楷体_GB2312" pitchFamily="49" charset="-122"/>
                <a:ea typeface="楷体_GB2312" pitchFamily="49" charset="-122"/>
              </a:rPr>
              <a:t>系数，比较事件发生与不发生的概率比。假定事件发生的概率为</a:t>
            </a:r>
            <a:r>
              <a:rPr lang="en-US" altLang="zh-CN" sz="1500" b="1" dirty="0">
                <a:latin typeface="楷体_GB2312" pitchFamily="49" charset="-122"/>
                <a:ea typeface="楷体_GB2312" pitchFamily="49" charset="-122"/>
              </a:rPr>
              <a:t>p</a:t>
            </a:r>
            <a:r>
              <a:rPr lang="zh-CN" altLang="en-US" sz="1500" b="1" dirty="0">
                <a:latin typeface="楷体_GB2312" pitchFamily="49" charset="-122"/>
                <a:ea typeface="楷体_GB2312" pitchFamily="49" charset="-122"/>
              </a:rPr>
              <a:t>，优势比率可以表示为：</a:t>
            </a:r>
          </a:p>
        </p:txBody>
      </p:sp>
      <p:graphicFrame>
        <p:nvGraphicFramePr>
          <p:cNvPr id="764944" name="Object 16"/>
          <p:cNvGraphicFramePr>
            <a:graphicFrameLocks noChangeAspect="1"/>
          </p:cNvGraphicFramePr>
          <p:nvPr/>
        </p:nvGraphicFramePr>
        <p:xfrm>
          <a:off x="2519362" y="1785937"/>
          <a:ext cx="1815704" cy="623888"/>
        </p:xfrm>
        <a:graphic>
          <a:graphicData uri="http://schemas.openxmlformats.org/presentationml/2006/ole">
            <mc:AlternateContent xmlns:mc="http://schemas.openxmlformats.org/markup-compatibility/2006">
              <mc:Choice xmlns:v="urn:schemas-microsoft-com:vml" Requires="v">
                <p:oleObj spid="_x0000_s3076" name="公式" r:id="rId3" imgW="1218960" imgH="419040" progId="Equation.3">
                  <p:embed/>
                </p:oleObj>
              </mc:Choice>
              <mc:Fallback>
                <p:oleObj name="公式" r:id="rId3" imgW="1218960" imgH="419040" progId="Equation.3">
                  <p:embed/>
                  <p:pic>
                    <p:nvPicPr>
                      <p:cNvPr id="764944"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362" y="1785937"/>
                        <a:ext cx="1815704" cy="623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4945" name="Rectangle 17"/>
          <p:cNvSpPr>
            <a:spLocks noChangeArrowheads="1"/>
          </p:cNvSpPr>
          <p:nvPr/>
        </p:nvSpPr>
        <p:spPr bwMode="auto">
          <a:xfrm>
            <a:off x="1331119" y="2357437"/>
            <a:ext cx="6481763"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500" b="1" dirty="0">
                <a:latin typeface="楷体_GB2312" pitchFamily="49" charset="-122"/>
                <a:ea typeface="楷体_GB2312" pitchFamily="49" charset="-122"/>
              </a:rPr>
              <a:t>估计的系数</a:t>
            </a:r>
            <a:r>
              <a:rPr lang="en-US" altLang="zh-CN" sz="1500" b="1" dirty="0">
                <a:latin typeface="楷体_GB2312" pitchFamily="49" charset="-122"/>
                <a:ea typeface="楷体_GB2312" pitchFamily="49" charset="-122"/>
              </a:rPr>
              <a:t>(</a:t>
            </a:r>
            <a:r>
              <a:rPr lang="en-US" altLang="zh-CN" sz="1500" b="1" i="1" dirty="0">
                <a:latin typeface="楷体_GB2312" pitchFamily="49" charset="-122"/>
                <a:ea typeface="楷体_GB2312" pitchFamily="49" charset="-122"/>
              </a:rPr>
              <a:t>b</a:t>
            </a:r>
            <a:r>
              <a:rPr lang="en-US" altLang="zh-CN" sz="1500" b="1" baseline="-25000" dirty="0">
                <a:latin typeface="楷体_GB2312" pitchFamily="49" charset="-122"/>
                <a:ea typeface="楷体_GB2312" pitchFamily="49" charset="-122"/>
              </a:rPr>
              <a:t>0</a:t>
            </a:r>
            <a:r>
              <a:rPr lang="zh-CN" altLang="en-US" sz="1500" b="1" dirty="0">
                <a:latin typeface="楷体_GB2312" pitchFamily="49" charset="-122"/>
                <a:ea typeface="楷体_GB2312" pitchFamily="49" charset="-122"/>
              </a:rPr>
              <a:t>，</a:t>
            </a:r>
            <a:r>
              <a:rPr lang="en-US" altLang="zh-CN" sz="1500" b="1" i="1" dirty="0">
                <a:latin typeface="楷体_GB2312" pitchFamily="49" charset="-122"/>
                <a:ea typeface="楷体_GB2312" pitchFamily="49" charset="-122"/>
              </a:rPr>
              <a:t>b</a:t>
            </a:r>
            <a:r>
              <a:rPr lang="en-US" altLang="zh-CN" sz="1500" b="1" baseline="-25000" dirty="0">
                <a:latin typeface="楷体_GB2312" pitchFamily="49" charset="-122"/>
                <a:ea typeface="楷体_GB2312" pitchFamily="49" charset="-122"/>
              </a:rPr>
              <a:t>1</a:t>
            </a:r>
            <a:r>
              <a:rPr lang="zh-CN" altLang="en-US" sz="1500" b="1" dirty="0">
                <a:latin typeface="楷体_GB2312" pitchFamily="49" charset="-122"/>
                <a:ea typeface="楷体_GB2312" pitchFamily="49" charset="-122"/>
              </a:rPr>
              <a:t>，</a:t>
            </a:r>
            <a:r>
              <a:rPr lang="en-US" altLang="zh-CN" sz="1500" b="1" i="1" dirty="0">
                <a:latin typeface="楷体_GB2312" pitchFamily="49" charset="-122"/>
                <a:ea typeface="楷体_GB2312" pitchFamily="49" charset="-122"/>
              </a:rPr>
              <a:t>b</a:t>
            </a:r>
            <a:r>
              <a:rPr lang="en-US" altLang="zh-CN" sz="1500" b="1" baseline="-25000" dirty="0">
                <a:latin typeface="楷体_GB2312" pitchFamily="49" charset="-122"/>
                <a:ea typeface="楷体_GB2312" pitchFamily="49" charset="-122"/>
              </a:rPr>
              <a:t>2</a:t>
            </a:r>
            <a:r>
              <a:rPr lang="zh-CN" altLang="en-US" sz="1500" b="1" dirty="0">
                <a:latin typeface="楷体_GB2312" pitchFamily="49" charset="-122"/>
                <a:ea typeface="楷体_GB2312" pitchFamily="49" charset="-122"/>
              </a:rPr>
              <a:t>，</a:t>
            </a:r>
            <a:r>
              <a:rPr lang="en-US" altLang="zh-CN" sz="1500" b="1" dirty="0">
                <a:ea typeface="楷体_GB2312" pitchFamily="49" charset="-122"/>
              </a:rPr>
              <a:t>…</a:t>
            </a:r>
            <a:r>
              <a:rPr lang="zh-CN" altLang="en-US" sz="1500" b="1" dirty="0">
                <a:latin typeface="楷体_GB2312" pitchFamily="49" charset="-122"/>
                <a:ea typeface="楷体_GB2312" pitchFamily="49" charset="-122"/>
              </a:rPr>
              <a:t>，</a:t>
            </a:r>
            <a:r>
              <a:rPr lang="en-US" altLang="zh-CN" sz="1500" b="1" i="1" dirty="0" err="1">
                <a:latin typeface="楷体_GB2312" pitchFamily="49" charset="-122"/>
                <a:ea typeface="楷体_GB2312" pitchFamily="49" charset="-122"/>
              </a:rPr>
              <a:t>b</a:t>
            </a:r>
            <a:r>
              <a:rPr lang="en-US" altLang="zh-CN" sz="1500" b="1" baseline="-25000" dirty="0" err="1">
                <a:latin typeface="楷体_GB2312" pitchFamily="49" charset="-122"/>
                <a:ea typeface="楷体_GB2312" pitchFamily="49" charset="-122"/>
              </a:rPr>
              <a:t>n</a:t>
            </a:r>
            <a:r>
              <a:rPr lang="en-US" altLang="zh-CN" sz="1500" b="1" dirty="0">
                <a:latin typeface="楷体_GB2312" pitchFamily="49" charset="-122"/>
                <a:ea typeface="楷体_GB2312" pitchFamily="49" charset="-122"/>
              </a:rPr>
              <a:t>)</a:t>
            </a:r>
            <a:r>
              <a:rPr lang="zh-CN" altLang="en-US" sz="1500" b="1" dirty="0">
                <a:latin typeface="楷体_GB2312" pitchFamily="49" charset="-122"/>
                <a:ea typeface="楷体_GB2312" pitchFamily="49" charset="-122"/>
              </a:rPr>
              <a:t>反映优势比率的变化。如果</a:t>
            </a:r>
            <a:r>
              <a:rPr lang="en-US" altLang="zh-CN" sz="1500" b="1" i="1" dirty="0">
                <a:latin typeface="楷体_GB2312" pitchFamily="49" charset="-122"/>
                <a:ea typeface="楷体_GB2312" pitchFamily="49" charset="-122"/>
              </a:rPr>
              <a:t>b</a:t>
            </a:r>
            <a:r>
              <a:rPr lang="en-US" altLang="zh-CN" sz="1500" b="1" baseline="-25000" dirty="0">
                <a:latin typeface="楷体_GB2312" pitchFamily="49" charset="-122"/>
                <a:ea typeface="楷体_GB2312" pitchFamily="49" charset="-122"/>
              </a:rPr>
              <a:t>i</a:t>
            </a:r>
            <a:r>
              <a:rPr lang="zh-CN" altLang="en-US" sz="1500" b="1" dirty="0">
                <a:latin typeface="楷体_GB2312" pitchFamily="49" charset="-122"/>
                <a:ea typeface="楷体_GB2312" pitchFamily="49" charset="-122"/>
              </a:rPr>
              <a:t>是正的，它的反对数值</a:t>
            </a:r>
            <a:r>
              <a:rPr lang="en-US" altLang="zh-CN" sz="1500" b="1" dirty="0">
                <a:latin typeface="楷体_GB2312" pitchFamily="49" charset="-122"/>
                <a:ea typeface="楷体_GB2312" pitchFamily="49" charset="-122"/>
              </a:rPr>
              <a:t>(</a:t>
            </a:r>
            <a:r>
              <a:rPr lang="zh-CN" altLang="en-US" sz="1500" b="1" dirty="0">
                <a:latin typeface="楷体_GB2312" pitchFamily="49" charset="-122"/>
                <a:ea typeface="楷体_GB2312" pitchFamily="49" charset="-122"/>
              </a:rPr>
              <a:t>指数</a:t>
            </a:r>
            <a:r>
              <a:rPr lang="en-US" altLang="zh-CN" sz="1500" b="1" dirty="0">
                <a:latin typeface="楷体_GB2312" pitchFamily="49" charset="-122"/>
                <a:ea typeface="楷体_GB2312" pitchFamily="49" charset="-122"/>
              </a:rPr>
              <a:t>)</a:t>
            </a:r>
            <a:r>
              <a:rPr lang="zh-CN" altLang="en-US" sz="1500" b="1" dirty="0">
                <a:latin typeface="楷体_GB2312" pitchFamily="49" charset="-122"/>
                <a:ea typeface="楷体_GB2312" pitchFamily="49" charset="-122"/>
              </a:rPr>
              <a:t>一定大于</a:t>
            </a:r>
            <a:r>
              <a:rPr lang="en-US" altLang="zh-CN" sz="1500" b="1" dirty="0">
                <a:latin typeface="楷体_GB2312" pitchFamily="49" charset="-122"/>
                <a:ea typeface="楷体_GB2312" pitchFamily="49" charset="-122"/>
              </a:rPr>
              <a:t>1</a:t>
            </a:r>
            <a:r>
              <a:rPr lang="zh-CN" altLang="en-US" sz="1500" b="1" dirty="0">
                <a:latin typeface="楷体_GB2312" pitchFamily="49" charset="-122"/>
                <a:ea typeface="楷体_GB2312" pitchFamily="49" charset="-122"/>
              </a:rPr>
              <a:t>，则优势比率会增加；反之，如果</a:t>
            </a:r>
            <a:r>
              <a:rPr lang="en-US" altLang="zh-CN" sz="1500" b="1" i="1" dirty="0">
                <a:latin typeface="楷体_GB2312" pitchFamily="49" charset="-122"/>
                <a:ea typeface="楷体_GB2312" pitchFamily="49" charset="-122"/>
              </a:rPr>
              <a:t>b</a:t>
            </a:r>
            <a:r>
              <a:rPr lang="en-US" altLang="zh-CN" sz="1500" b="1" baseline="-25000" dirty="0">
                <a:latin typeface="楷体_GB2312" pitchFamily="49" charset="-122"/>
                <a:ea typeface="楷体_GB2312" pitchFamily="49" charset="-122"/>
              </a:rPr>
              <a:t>i</a:t>
            </a:r>
            <a:r>
              <a:rPr lang="zh-CN" altLang="en-US" sz="1500" b="1" dirty="0">
                <a:latin typeface="楷体_GB2312" pitchFamily="49" charset="-122"/>
                <a:ea typeface="楷体_GB2312" pitchFamily="49" charset="-122"/>
              </a:rPr>
              <a:t>是负的，则优势比率会减小。</a:t>
            </a:r>
          </a:p>
        </p:txBody>
      </p:sp>
      <p:sp>
        <p:nvSpPr>
          <p:cNvPr id="764946" name="Text Box 18"/>
          <p:cNvSpPr txBox="1">
            <a:spLocks noChangeArrowheads="1"/>
          </p:cNvSpPr>
          <p:nvPr/>
        </p:nvSpPr>
        <p:spPr bwMode="auto">
          <a:xfrm>
            <a:off x="1331119" y="3183732"/>
            <a:ext cx="648176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500" b="1" dirty="0">
                <a:latin typeface="楷体_GB2312" pitchFamily="49" charset="-122"/>
                <a:ea typeface="楷体_GB2312" pitchFamily="49" charset="-122"/>
              </a:rPr>
              <a:t>   前面已提到</a:t>
            </a:r>
            <a:r>
              <a:rPr lang="en-US" altLang="zh-CN" sz="1500" b="1" dirty="0">
                <a:latin typeface="楷体_GB2312" pitchFamily="49" charset="-122"/>
                <a:ea typeface="楷体_GB2312" pitchFamily="49" charset="-122"/>
              </a:rPr>
              <a:t>Logistic</a:t>
            </a:r>
            <a:r>
              <a:rPr lang="zh-CN" altLang="en-US" sz="1500" b="1" dirty="0">
                <a:latin typeface="楷体_GB2312" pitchFamily="49" charset="-122"/>
                <a:ea typeface="楷体_GB2312" pitchFamily="49" charset="-122"/>
              </a:rPr>
              <a:t>回归在估计系数时，是用的极大似然估计法。就象多元回归中的残差平方和，</a:t>
            </a:r>
            <a:r>
              <a:rPr lang="en-US" altLang="zh-CN" sz="1500" b="1" dirty="0">
                <a:latin typeface="楷体_GB2312" pitchFamily="49" charset="-122"/>
                <a:ea typeface="楷体_GB2312" pitchFamily="49" charset="-122"/>
              </a:rPr>
              <a:t>Logistic</a:t>
            </a:r>
            <a:r>
              <a:rPr lang="zh-CN" altLang="en-US" sz="1500" b="1" dirty="0">
                <a:latin typeface="楷体_GB2312" pitchFamily="49" charset="-122"/>
                <a:ea typeface="楷体_GB2312" pitchFamily="49" charset="-122"/>
              </a:rPr>
              <a:t>回归对模型拟合好坏通过似然值来测量。（实际上是用－</a:t>
            </a:r>
            <a:r>
              <a:rPr lang="en-US" altLang="zh-CN" sz="1500" b="1" dirty="0">
                <a:latin typeface="楷体_GB2312" pitchFamily="49" charset="-122"/>
                <a:ea typeface="楷体_GB2312" pitchFamily="49" charset="-122"/>
              </a:rPr>
              <a:t>2</a:t>
            </a:r>
            <a:r>
              <a:rPr lang="zh-CN" altLang="en-US" sz="1500" b="1" dirty="0">
                <a:latin typeface="楷体_GB2312" pitchFamily="49" charset="-122"/>
                <a:ea typeface="楷体_GB2312" pitchFamily="49" charset="-122"/>
              </a:rPr>
              <a:t>乘以似然值的自然对数即－</a:t>
            </a:r>
            <a:r>
              <a:rPr lang="en-US" altLang="zh-CN" sz="1500" b="1" dirty="0">
                <a:latin typeface="楷体_GB2312" pitchFamily="49" charset="-122"/>
                <a:ea typeface="楷体_GB2312" pitchFamily="49" charset="-122"/>
              </a:rPr>
              <a:t>2 Log</a:t>
            </a:r>
            <a:r>
              <a:rPr lang="zh-CN" altLang="en-US" sz="1500" b="1" dirty="0">
                <a:latin typeface="楷体_GB2312" pitchFamily="49" charset="-122"/>
                <a:ea typeface="楷体_GB2312" pitchFamily="49" charset="-122"/>
              </a:rPr>
              <a:t>似然值，简记为－</a:t>
            </a:r>
            <a:r>
              <a:rPr lang="en-US" altLang="zh-CN" sz="1500" b="1" dirty="0">
                <a:latin typeface="楷体_GB2312" pitchFamily="49" charset="-122"/>
                <a:ea typeface="楷体_GB2312" pitchFamily="49" charset="-122"/>
              </a:rPr>
              <a:t>2LL</a:t>
            </a:r>
            <a:r>
              <a:rPr lang="zh-CN" altLang="en-US" sz="1500" b="1" dirty="0">
                <a:latin typeface="楷体_GB2312" pitchFamily="49" charset="-122"/>
                <a:ea typeface="楷体_GB2312" pitchFamily="49" charset="-122"/>
              </a:rPr>
              <a:t>）。一个好的模型应该有较小的－</a:t>
            </a:r>
            <a:r>
              <a:rPr lang="en-US" altLang="zh-CN" sz="1500" b="1" dirty="0">
                <a:latin typeface="楷体_GB2312" pitchFamily="49" charset="-122"/>
                <a:ea typeface="楷体_GB2312" pitchFamily="49" charset="-122"/>
              </a:rPr>
              <a:t>2LL</a:t>
            </a:r>
            <a:r>
              <a:rPr lang="zh-CN" altLang="en-US" sz="1500" b="1" dirty="0">
                <a:latin typeface="楷体_GB2312" pitchFamily="49" charset="-122"/>
                <a:ea typeface="楷体_GB2312" pitchFamily="49" charset="-122"/>
              </a:rPr>
              <a:t>。如果一个模型完全拟合，则似然值为１，这时－</a:t>
            </a:r>
            <a:r>
              <a:rPr lang="en-US" altLang="zh-CN" sz="1500" b="1" dirty="0">
                <a:latin typeface="楷体_GB2312" pitchFamily="49" charset="-122"/>
                <a:ea typeface="楷体_GB2312" pitchFamily="49" charset="-122"/>
              </a:rPr>
              <a:t>2LL</a:t>
            </a:r>
            <a:r>
              <a:rPr lang="zh-CN" altLang="en-US" sz="1500" b="1" dirty="0">
                <a:latin typeface="楷体_GB2312" pitchFamily="49" charset="-122"/>
                <a:ea typeface="楷体_GB2312" pitchFamily="49" charset="-122"/>
              </a:rPr>
              <a:t>达到最小，为</a:t>
            </a:r>
            <a:r>
              <a:rPr lang="en-US" altLang="zh-CN" sz="1500" b="1" dirty="0">
                <a:latin typeface="楷体_GB2312" pitchFamily="49" charset="-122"/>
                <a:ea typeface="楷体_GB2312" pitchFamily="49" charset="-122"/>
              </a:rPr>
              <a:t>0</a:t>
            </a:r>
            <a:r>
              <a:rPr lang="zh-CN" altLang="en-US" sz="1500" b="1" dirty="0">
                <a:latin typeface="楷体_GB2312" pitchFamily="49" charset="-122"/>
                <a:ea typeface="楷体_GB2312" pitchFamily="49" charset="-122"/>
              </a:rPr>
              <a:t>。</a:t>
            </a:r>
            <a:r>
              <a:rPr lang="en-US" altLang="zh-CN" sz="1500" b="1" dirty="0">
                <a:latin typeface="楷体_GB2312" pitchFamily="49" charset="-122"/>
                <a:ea typeface="楷体_GB2312" pitchFamily="49" charset="-122"/>
              </a:rPr>
              <a:t>Logistic</a:t>
            </a:r>
            <a:r>
              <a:rPr lang="zh-CN" altLang="en-US" sz="1500" b="1" dirty="0">
                <a:latin typeface="楷体_GB2312" pitchFamily="49" charset="-122"/>
                <a:ea typeface="楷体_GB2312" pitchFamily="49" charset="-122"/>
              </a:rPr>
              <a:t>回归对于系数的检验采用的是与多元回归中</a:t>
            </a:r>
            <a:r>
              <a:rPr lang="en-US" altLang="zh-CN" sz="1500" b="1" dirty="0">
                <a:latin typeface="楷体_GB2312" pitchFamily="49" charset="-122"/>
                <a:ea typeface="楷体_GB2312" pitchFamily="49" charset="-122"/>
              </a:rPr>
              <a:t>t</a:t>
            </a:r>
            <a:r>
              <a:rPr lang="zh-CN" altLang="en-US" sz="1500" b="1" dirty="0">
                <a:latin typeface="楷体_GB2312" pitchFamily="49" charset="-122"/>
                <a:ea typeface="楷体_GB2312" pitchFamily="49" charset="-122"/>
              </a:rPr>
              <a:t>检验不同的统计量，称为</a:t>
            </a:r>
            <a:r>
              <a:rPr lang="en-US" altLang="zh-CN" sz="1500" b="1" dirty="0">
                <a:latin typeface="楷体_GB2312" pitchFamily="49" charset="-122"/>
                <a:ea typeface="楷体_GB2312" pitchFamily="49" charset="-122"/>
              </a:rPr>
              <a:t>Wald</a:t>
            </a:r>
            <a:r>
              <a:rPr lang="zh-CN" altLang="en-US" sz="1500" b="1" dirty="0">
                <a:latin typeface="楷体_GB2312" pitchFamily="49" charset="-122"/>
                <a:ea typeface="楷体_GB2312" pitchFamily="49" charset="-122"/>
              </a:rPr>
              <a:t>统计量。</a:t>
            </a:r>
          </a:p>
        </p:txBody>
      </p:sp>
    </p:spTree>
    <p:extLst>
      <p:ext uri="{BB962C8B-B14F-4D97-AF65-F5344CB8AC3E}">
        <p14:creationId xmlns:p14="http://schemas.microsoft.com/office/powerpoint/2010/main" val="2303011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64943"/>
                                        </p:tgtEl>
                                        <p:attrNameLst>
                                          <p:attrName>style.visibility</p:attrName>
                                        </p:attrNameLst>
                                      </p:cBhvr>
                                      <p:to>
                                        <p:strVal val="visible"/>
                                      </p:to>
                                    </p:set>
                                    <p:anim to="" calcmode="lin" valueType="num">
                                      <p:cBhvr>
                                        <p:cTn id="7" dur="1" fill="hold"/>
                                        <p:tgtEl>
                                          <p:spTgt spid="764943"/>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0"/>
                                          </p:stCondLst>
                                        </p:cTn>
                                        <p:tgtEl>
                                          <p:spTgt spid="764944"/>
                                        </p:tgtEl>
                                        <p:attrNameLst>
                                          <p:attrName>style.visibility</p:attrName>
                                        </p:attrNameLst>
                                      </p:cBhvr>
                                      <p:to>
                                        <p:strVal val="visible"/>
                                      </p:to>
                                    </p:set>
                                    <p:anim to="" calcmode="lin" valueType="num">
                                      <p:cBhvr>
                                        <p:cTn id="12" dur="1" fill="hold"/>
                                        <p:tgtEl>
                                          <p:spTgt spid="764944"/>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764945"/>
                                        </p:tgtEl>
                                        <p:attrNameLst>
                                          <p:attrName>style.visibility</p:attrName>
                                        </p:attrNameLst>
                                      </p:cBhvr>
                                      <p:to>
                                        <p:strVal val="visible"/>
                                      </p:to>
                                    </p:set>
                                    <p:anim to="" calcmode="lin" valueType="num">
                                      <p:cBhvr>
                                        <p:cTn id="17" dur="1" fill="hold"/>
                                        <p:tgtEl>
                                          <p:spTgt spid="764945"/>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4946"/>
                                        </p:tgtEl>
                                        <p:attrNameLst>
                                          <p:attrName>style.visibility</p:attrName>
                                        </p:attrNameLst>
                                      </p:cBhvr>
                                      <p:to>
                                        <p:strVal val="visible"/>
                                      </p:to>
                                    </p:set>
                                    <p:animEffect transition="in" filter="blinds(horizontal)">
                                      <p:cBhvr>
                                        <p:cTn id="22" dur="500"/>
                                        <p:tgtEl>
                                          <p:spTgt spid="764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43" grpId="0"/>
      <p:bldP spid="764945" grpId="0"/>
      <p:bldP spid="76494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89" name="Text Box 13"/>
          <p:cNvSpPr txBox="1">
            <a:spLocks noChangeArrowheads="1"/>
          </p:cNvSpPr>
          <p:nvPr/>
        </p:nvSpPr>
        <p:spPr bwMode="auto">
          <a:xfrm>
            <a:off x="1656160" y="357188"/>
            <a:ext cx="44279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solidFill>
                  <a:srgbClr val="FF0000"/>
                </a:solidFill>
                <a:latin typeface="楷体_GB2312" pitchFamily="49" charset="-122"/>
                <a:ea typeface="楷体_GB2312" pitchFamily="49" charset="-122"/>
              </a:rPr>
              <a:t>一、分组数据的</a:t>
            </a:r>
            <a:r>
              <a:rPr lang="en-US" altLang="zh-CN" b="1">
                <a:solidFill>
                  <a:srgbClr val="FF0000"/>
                </a:solidFill>
                <a:latin typeface="楷体_GB2312" pitchFamily="49" charset="-122"/>
                <a:ea typeface="楷体_GB2312" pitchFamily="49" charset="-122"/>
              </a:rPr>
              <a:t>Logistic</a:t>
            </a:r>
            <a:r>
              <a:rPr lang="zh-CN" altLang="en-US" b="1">
                <a:solidFill>
                  <a:srgbClr val="FF0000"/>
                </a:solidFill>
                <a:latin typeface="楷体_GB2312" pitchFamily="49" charset="-122"/>
                <a:ea typeface="楷体_GB2312" pitchFamily="49" charset="-122"/>
              </a:rPr>
              <a:t>回归模型        </a:t>
            </a:r>
          </a:p>
        </p:txBody>
      </p:sp>
      <p:graphicFrame>
        <p:nvGraphicFramePr>
          <p:cNvPr id="766990" name="Object 14"/>
          <p:cNvGraphicFramePr>
            <a:graphicFrameLocks noChangeAspect="1"/>
          </p:cNvGraphicFramePr>
          <p:nvPr/>
        </p:nvGraphicFramePr>
        <p:xfrm>
          <a:off x="2439591" y="1922860"/>
          <a:ext cx="1970484" cy="601265"/>
        </p:xfrm>
        <a:graphic>
          <a:graphicData uri="http://schemas.openxmlformats.org/presentationml/2006/ole">
            <mc:AlternateContent xmlns:mc="http://schemas.openxmlformats.org/markup-compatibility/2006">
              <mc:Choice xmlns:v="urn:schemas-microsoft-com:vml" Requires="v">
                <p:oleObj spid="_x0000_s4104" name="公式" r:id="rId3" imgW="1384200" imgH="419040" progId="Equation.3">
                  <p:embed/>
                </p:oleObj>
              </mc:Choice>
              <mc:Fallback>
                <p:oleObj name="公式" r:id="rId3" imgW="1384200" imgH="419040" progId="Equation.3">
                  <p:embed/>
                  <p:pic>
                    <p:nvPicPr>
                      <p:cNvPr id="76699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9591" y="1922860"/>
                        <a:ext cx="1970484" cy="6012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6996" name="Text Box 20"/>
          <p:cNvSpPr txBox="1">
            <a:spLocks noChangeArrowheads="1"/>
          </p:cNvSpPr>
          <p:nvPr/>
        </p:nvSpPr>
        <p:spPr bwMode="auto">
          <a:xfrm>
            <a:off x="1332310" y="707232"/>
            <a:ext cx="65341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500" b="1" dirty="0">
                <a:solidFill>
                  <a:schemeClr val="bg2"/>
                </a:solidFill>
                <a:latin typeface="楷体_GB2312" pitchFamily="49" charset="-122"/>
                <a:ea typeface="楷体_GB2312" pitchFamily="49" charset="-122"/>
              </a:rPr>
              <a:t>   </a:t>
            </a:r>
            <a:r>
              <a:rPr lang="zh-CN" altLang="en-US" sz="1500" b="1" dirty="0">
                <a:latin typeface="楷体_GB2312" pitchFamily="49" charset="-122"/>
                <a:ea typeface="楷体_GB2312" pitchFamily="49" charset="-122"/>
              </a:rPr>
              <a:t>针对</a:t>
            </a:r>
            <a:r>
              <a:rPr lang="en-US" altLang="zh-CN" sz="1500" b="1" dirty="0">
                <a:latin typeface="楷体_GB2312" pitchFamily="49" charset="-122"/>
                <a:ea typeface="楷体_GB2312" pitchFamily="49" charset="-122"/>
              </a:rPr>
              <a:t>0-1</a:t>
            </a:r>
            <a:r>
              <a:rPr lang="zh-CN" altLang="en-US" sz="1500" b="1" dirty="0">
                <a:latin typeface="楷体_GB2312" pitchFamily="49" charset="-122"/>
                <a:ea typeface="楷体_GB2312" pitchFamily="49" charset="-122"/>
              </a:rPr>
              <a:t>型因变量产生的问题，我们对回归模型应该做两个方面的改进。       </a:t>
            </a:r>
          </a:p>
        </p:txBody>
      </p:sp>
      <p:sp>
        <p:nvSpPr>
          <p:cNvPr id="766997" name="Text Box 21"/>
          <p:cNvSpPr txBox="1">
            <a:spLocks noChangeArrowheads="1"/>
          </p:cNvSpPr>
          <p:nvPr/>
        </p:nvSpPr>
        <p:spPr bwMode="auto">
          <a:xfrm>
            <a:off x="1332310" y="1004887"/>
            <a:ext cx="648057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500" b="1" dirty="0">
                <a:latin typeface="楷体_GB2312" pitchFamily="49" charset="-122"/>
                <a:ea typeface="楷体_GB2312" pitchFamily="49" charset="-122"/>
              </a:rPr>
              <a:t>   第一，回归函数应该改用限制在</a:t>
            </a:r>
            <a:r>
              <a:rPr lang="en-US" altLang="zh-CN" sz="1500" b="1" dirty="0">
                <a:latin typeface="楷体_GB2312" pitchFamily="49" charset="-122"/>
                <a:ea typeface="楷体_GB2312" pitchFamily="49" charset="-122"/>
              </a:rPr>
              <a:t>[0</a:t>
            </a:r>
            <a:r>
              <a:rPr lang="zh-CN" altLang="en-US" sz="1500" b="1" dirty="0">
                <a:latin typeface="楷体_GB2312" pitchFamily="49" charset="-122"/>
                <a:ea typeface="楷体_GB2312" pitchFamily="49" charset="-122"/>
              </a:rPr>
              <a:t>，</a:t>
            </a:r>
            <a:r>
              <a:rPr lang="en-US" altLang="zh-CN" sz="1500" b="1" dirty="0">
                <a:latin typeface="楷体_GB2312" pitchFamily="49" charset="-122"/>
                <a:ea typeface="楷体_GB2312" pitchFamily="49" charset="-122"/>
              </a:rPr>
              <a:t>1]</a:t>
            </a:r>
            <a:r>
              <a:rPr lang="zh-CN" altLang="en-US" sz="1500" b="1" dirty="0">
                <a:latin typeface="楷体_GB2312" pitchFamily="49" charset="-122"/>
                <a:ea typeface="楷体_GB2312" pitchFamily="49" charset="-122"/>
              </a:rPr>
              <a:t>区间内的连续曲线，而不能再沿用直线回归方程。限制在</a:t>
            </a:r>
            <a:r>
              <a:rPr lang="en-US" altLang="zh-CN" sz="1500" b="1" dirty="0">
                <a:latin typeface="楷体_GB2312" pitchFamily="49" charset="-122"/>
                <a:ea typeface="楷体_GB2312" pitchFamily="49" charset="-122"/>
              </a:rPr>
              <a:t>[0</a:t>
            </a:r>
            <a:r>
              <a:rPr lang="zh-CN" altLang="en-US" sz="1500" b="1" dirty="0">
                <a:latin typeface="楷体_GB2312" pitchFamily="49" charset="-122"/>
                <a:ea typeface="楷体_GB2312" pitchFamily="49" charset="-122"/>
              </a:rPr>
              <a:t>，</a:t>
            </a:r>
            <a:r>
              <a:rPr lang="en-US" altLang="zh-CN" sz="1500" b="1" dirty="0">
                <a:latin typeface="楷体_GB2312" pitchFamily="49" charset="-122"/>
                <a:ea typeface="楷体_GB2312" pitchFamily="49" charset="-122"/>
              </a:rPr>
              <a:t>1]</a:t>
            </a:r>
            <a:r>
              <a:rPr lang="zh-CN" altLang="en-US" sz="1500" b="1" dirty="0">
                <a:latin typeface="楷体_GB2312" pitchFamily="49" charset="-122"/>
                <a:ea typeface="楷体_GB2312" pitchFamily="49" charset="-122"/>
              </a:rPr>
              <a:t>区间内的连续曲线有很多，例如所有连续型随机变量的分布函数都符合要求，我们常用的是</a:t>
            </a:r>
            <a:r>
              <a:rPr lang="en-US" altLang="zh-CN" sz="1500" b="1" dirty="0">
                <a:latin typeface="楷体_GB2312" pitchFamily="49" charset="-122"/>
                <a:ea typeface="楷体_GB2312" pitchFamily="49" charset="-122"/>
              </a:rPr>
              <a:t>Logistic</a:t>
            </a:r>
            <a:r>
              <a:rPr lang="zh-CN" altLang="en-US" sz="1500" b="1" dirty="0">
                <a:latin typeface="楷体_GB2312" pitchFamily="49" charset="-122"/>
                <a:ea typeface="楷体_GB2312" pitchFamily="49" charset="-122"/>
              </a:rPr>
              <a:t>函数与正态分布函数。</a:t>
            </a:r>
            <a:r>
              <a:rPr lang="en-US" altLang="zh-CN" sz="1500" b="1" dirty="0">
                <a:latin typeface="楷体_GB2312" pitchFamily="49" charset="-122"/>
                <a:ea typeface="楷体_GB2312" pitchFamily="49" charset="-122"/>
              </a:rPr>
              <a:t>Logistic</a:t>
            </a:r>
            <a:r>
              <a:rPr lang="zh-CN" altLang="en-US" sz="1500" b="1" dirty="0">
                <a:latin typeface="楷体_GB2312" pitchFamily="49" charset="-122"/>
                <a:ea typeface="楷体_GB2312" pitchFamily="49" charset="-122"/>
              </a:rPr>
              <a:t>函数的形式为</a:t>
            </a:r>
          </a:p>
        </p:txBody>
      </p:sp>
      <p:sp>
        <p:nvSpPr>
          <p:cNvPr id="766998" name="Rectangle 22"/>
          <p:cNvSpPr>
            <a:spLocks noChangeArrowheads="1"/>
          </p:cNvSpPr>
          <p:nvPr/>
        </p:nvSpPr>
        <p:spPr bwMode="auto">
          <a:xfrm>
            <a:off x="1683544" y="2543175"/>
            <a:ext cx="5697141"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500" b="1" dirty="0">
                <a:latin typeface="楷体_GB2312" pitchFamily="49" charset="-122"/>
                <a:ea typeface="楷体_GB2312" pitchFamily="49" charset="-122"/>
              </a:rPr>
              <a:t>Logistic</a:t>
            </a:r>
            <a:r>
              <a:rPr lang="zh-CN" altLang="en-US" sz="1500" b="1" dirty="0">
                <a:latin typeface="楷体_GB2312" pitchFamily="49" charset="-122"/>
                <a:ea typeface="楷体_GB2312" pitchFamily="49" charset="-122"/>
              </a:rPr>
              <a:t>函数的中文名称是逻辑斯谛函数，或简称逻辑函数。</a:t>
            </a:r>
          </a:p>
        </p:txBody>
      </p:sp>
      <p:grpSp>
        <p:nvGrpSpPr>
          <p:cNvPr id="766999" name="Group 23"/>
          <p:cNvGrpSpPr>
            <a:grpSpLocks/>
          </p:cNvGrpSpPr>
          <p:nvPr/>
        </p:nvGrpSpPr>
        <p:grpSpPr bwMode="auto">
          <a:xfrm>
            <a:off x="2627710" y="2706291"/>
            <a:ext cx="3780234" cy="2403872"/>
            <a:chOff x="1610" y="890"/>
            <a:chExt cx="3175" cy="2019"/>
          </a:xfrm>
        </p:grpSpPr>
        <p:graphicFrame>
          <p:nvGraphicFramePr>
            <p:cNvPr id="767000" name="Object 24"/>
            <p:cNvGraphicFramePr>
              <a:graphicFrameLocks noChangeAspect="1"/>
            </p:cNvGraphicFramePr>
            <p:nvPr/>
          </p:nvGraphicFramePr>
          <p:xfrm>
            <a:off x="1610" y="890"/>
            <a:ext cx="3175" cy="1772"/>
          </p:xfrm>
          <a:graphic>
            <a:graphicData uri="http://schemas.openxmlformats.org/presentationml/2006/ole">
              <mc:AlternateContent xmlns:mc="http://schemas.openxmlformats.org/markup-compatibility/2006">
                <mc:Choice xmlns:v="urn:schemas-microsoft-com:vml" Requires="v">
                  <p:oleObj spid="_x0000_s4105" name="图表" r:id="rId5" imgW="4933988" imgH="2752801" progId="Excel.Chart.8">
                    <p:embed/>
                  </p:oleObj>
                </mc:Choice>
                <mc:Fallback>
                  <p:oleObj name="图表" r:id="rId5" imgW="4933988" imgH="2752801" progId="Excel.Chart.8">
                    <p:embed/>
                    <p:pic>
                      <p:nvPicPr>
                        <p:cNvPr id="76700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0" y="890"/>
                          <a:ext cx="3175" cy="17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67001" name="Group 25"/>
            <p:cNvGrpSpPr>
              <a:grpSpLocks/>
            </p:cNvGrpSpPr>
            <p:nvPr/>
          </p:nvGrpSpPr>
          <p:grpSpPr bwMode="auto">
            <a:xfrm>
              <a:off x="2426" y="2523"/>
              <a:ext cx="1543" cy="386"/>
              <a:chOff x="2426" y="3385"/>
              <a:chExt cx="1543" cy="386"/>
            </a:xfrm>
          </p:grpSpPr>
          <p:graphicFrame>
            <p:nvGraphicFramePr>
              <p:cNvPr id="767002" name="Object 26"/>
              <p:cNvGraphicFramePr>
                <a:graphicFrameLocks noChangeAspect="1"/>
              </p:cNvGraphicFramePr>
              <p:nvPr/>
            </p:nvGraphicFramePr>
            <p:xfrm>
              <a:off x="2426" y="3385"/>
              <a:ext cx="862" cy="386"/>
            </p:xfrm>
            <a:graphic>
              <a:graphicData uri="http://schemas.openxmlformats.org/presentationml/2006/ole">
                <mc:AlternateContent xmlns:mc="http://schemas.openxmlformats.org/markup-compatibility/2006">
                  <mc:Choice xmlns:v="urn:schemas-microsoft-com:vml" Requires="v">
                    <p:oleObj spid="_x0000_s4106" name="公式" r:id="rId7" imgW="914003" imgH="406224" progId="Equation.3">
                      <p:embed/>
                    </p:oleObj>
                  </mc:Choice>
                  <mc:Fallback>
                    <p:oleObj name="公式" r:id="rId7" imgW="914003" imgH="406224" progId="Equation.3">
                      <p:embed/>
                      <p:pic>
                        <p:nvPicPr>
                          <p:cNvPr id="767002"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6" y="3385"/>
                            <a:ext cx="862" cy="3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7003" name="Rectangle 27"/>
              <p:cNvSpPr>
                <a:spLocks noChangeArrowheads="1"/>
              </p:cNvSpPr>
              <p:nvPr/>
            </p:nvSpPr>
            <p:spPr bwMode="auto">
              <a:xfrm>
                <a:off x="3243" y="3419"/>
                <a:ext cx="72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zh-CN" altLang="en-US" sz="1500" b="1" dirty="0">
                    <a:latin typeface="楷体_GB2312" pitchFamily="49" charset="-122"/>
                    <a:ea typeface="楷体_GB2312" pitchFamily="49" charset="-122"/>
                  </a:rPr>
                  <a:t>的图形 </a:t>
                </a:r>
              </a:p>
            </p:txBody>
          </p:sp>
        </p:grpSp>
      </p:grpSp>
    </p:spTree>
    <p:extLst>
      <p:ext uri="{BB962C8B-B14F-4D97-AF65-F5344CB8AC3E}">
        <p14:creationId xmlns:p14="http://schemas.microsoft.com/office/powerpoint/2010/main" val="3288444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66989"/>
                                        </p:tgtEl>
                                        <p:attrNameLst>
                                          <p:attrName>style.visibility</p:attrName>
                                        </p:attrNameLst>
                                      </p:cBhvr>
                                      <p:to>
                                        <p:strVal val="visible"/>
                                      </p:to>
                                    </p:set>
                                    <p:anim to="" calcmode="lin" valueType="num">
                                      <p:cBhvr>
                                        <p:cTn id="7" dur="1" fill="hold"/>
                                        <p:tgtEl>
                                          <p:spTgt spid="766989"/>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766996"/>
                                        </p:tgtEl>
                                        <p:attrNameLst>
                                          <p:attrName>style.visibility</p:attrName>
                                        </p:attrNameLst>
                                      </p:cBhvr>
                                      <p:to>
                                        <p:strVal val="visible"/>
                                      </p:to>
                                    </p:set>
                                    <p:anim to="" calcmode="lin" valueType="num">
                                      <p:cBhvr>
                                        <p:cTn id="12" dur="1" fill="hold"/>
                                        <p:tgtEl>
                                          <p:spTgt spid="766996"/>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766997"/>
                                        </p:tgtEl>
                                        <p:attrNameLst>
                                          <p:attrName>style.visibility</p:attrName>
                                        </p:attrNameLst>
                                      </p:cBhvr>
                                      <p:to>
                                        <p:strVal val="visible"/>
                                      </p:to>
                                    </p:set>
                                    <p:anim to="" calcmode="lin" valueType="num">
                                      <p:cBhvr>
                                        <p:cTn id="17" dur="1" fill="hold"/>
                                        <p:tgtEl>
                                          <p:spTgt spid="766997"/>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nodeType="clickEffect">
                                  <p:stCondLst>
                                    <p:cond delay="0"/>
                                  </p:stCondLst>
                                  <p:childTnLst>
                                    <p:set>
                                      <p:cBhvr>
                                        <p:cTn id="21" dur="1" fill="hold">
                                          <p:stCondLst>
                                            <p:cond delay="0"/>
                                          </p:stCondLst>
                                        </p:cTn>
                                        <p:tgtEl>
                                          <p:spTgt spid="766990"/>
                                        </p:tgtEl>
                                        <p:attrNameLst>
                                          <p:attrName>style.visibility</p:attrName>
                                        </p:attrNameLst>
                                      </p:cBhvr>
                                      <p:to>
                                        <p:strVal val="visible"/>
                                      </p:to>
                                    </p:set>
                                    <p:anim to="" calcmode="lin" valueType="num">
                                      <p:cBhvr>
                                        <p:cTn id="22" dur="1" fill="hold"/>
                                        <p:tgtEl>
                                          <p:spTgt spid="766990"/>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766998"/>
                                        </p:tgtEl>
                                        <p:attrNameLst>
                                          <p:attrName>style.visibility</p:attrName>
                                        </p:attrNameLst>
                                      </p:cBhvr>
                                      <p:to>
                                        <p:strVal val="visible"/>
                                      </p:to>
                                    </p:set>
                                    <p:anim to="" calcmode="lin" valueType="num">
                                      <p:cBhvr>
                                        <p:cTn id="27" dur="1" fill="hold"/>
                                        <p:tgtEl>
                                          <p:spTgt spid="766998"/>
                                        </p:tgtEl>
                                        <p:attrNameLst>
                                          <p:attrName/>
                                        </p:attrNameLst>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4" presetClass="entr" presetSubtype="0" fill="hold" nodeType="clickEffect">
                                  <p:stCondLst>
                                    <p:cond delay="0"/>
                                  </p:stCondLst>
                                  <p:childTnLst>
                                    <p:set>
                                      <p:cBhvr>
                                        <p:cTn id="31" dur="1" fill="hold">
                                          <p:stCondLst>
                                            <p:cond delay="0"/>
                                          </p:stCondLst>
                                        </p:cTn>
                                        <p:tgtEl>
                                          <p:spTgt spid="766999"/>
                                        </p:tgtEl>
                                        <p:attrNameLst>
                                          <p:attrName>style.visibility</p:attrName>
                                        </p:attrNameLst>
                                      </p:cBhvr>
                                      <p:to>
                                        <p:strVal val="visible"/>
                                      </p:to>
                                    </p:set>
                                    <p:anim to="" calcmode="lin" valueType="num">
                                      <p:cBhvr>
                                        <p:cTn id="32" dur="1" fill="hold"/>
                                        <p:tgtEl>
                                          <p:spTgt spid="76699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89" grpId="0"/>
      <p:bldP spid="766996" grpId="0"/>
      <p:bldP spid="766997" grpId="0"/>
      <p:bldP spid="76699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9047" name="Group 23"/>
          <p:cNvGrpSpPr>
            <a:grpSpLocks/>
          </p:cNvGrpSpPr>
          <p:nvPr/>
        </p:nvGrpSpPr>
        <p:grpSpPr bwMode="auto">
          <a:xfrm>
            <a:off x="2736056" y="357188"/>
            <a:ext cx="3671888" cy="2382441"/>
            <a:chOff x="1338" y="300"/>
            <a:chExt cx="3084" cy="2001"/>
          </a:xfrm>
        </p:grpSpPr>
        <p:graphicFrame>
          <p:nvGraphicFramePr>
            <p:cNvPr id="769037" name="Object 13"/>
            <p:cNvGraphicFramePr>
              <a:graphicFrameLocks noChangeAspect="1"/>
            </p:cNvGraphicFramePr>
            <p:nvPr/>
          </p:nvGraphicFramePr>
          <p:xfrm>
            <a:off x="1338" y="300"/>
            <a:ext cx="3084" cy="1727"/>
          </p:xfrm>
          <a:graphic>
            <a:graphicData uri="http://schemas.openxmlformats.org/presentationml/2006/ole">
              <mc:AlternateContent xmlns:mc="http://schemas.openxmlformats.org/markup-compatibility/2006">
                <mc:Choice xmlns:v="urn:schemas-microsoft-com:vml" Requires="v">
                  <p:oleObj spid="_x0000_s5126" name="图表" r:id="rId3" imgW="4933988" imgH="2762402" progId="Excel.Chart.8">
                    <p:embed/>
                  </p:oleObj>
                </mc:Choice>
                <mc:Fallback>
                  <p:oleObj name="图表" r:id="rId3" imgW="4933988" imgH="2762402" progId="Excel.Chart.8">
                    <p:embed/>
                    <p:pic>
                      <p:nvPicPr>
                        <p:cNvPr id="769037"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 y="300"/>
                          <a:ext cx="3084" cy="17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69046" name="Group 22"/>
            <p:cNvGrpSpPr>
              <a:grpSpLocks/>
            </p:cNvGrpSpPr>
            <p:nvPr/>
          </p:nvGrpSpPr>
          <p:grpSpPr bwMode="auto">
            <a:xfrm>
              <a:off x="2064" y="1933"/>
              <a:ext cx="1424" cy="368"/>
              <a:chOff x="1972" y="3425"/>
              <a:chExt cx="1424" cy="368"/>
            </a:xfrm>
          </p:grpSpPr>
          <p:sp>
            <p:nvSpPr>
              <p:cNvPr id="769042" name="Rectangle 18"/>
              <p:cNvSpPr>
                <a:spLocks noChangeArrowheads="1"/>
              </p:cNvSpPr>
              <p:nvPr/>
            </p:nvSpPr>
            <p:spPr bwMode="auto">
              <a:xfrm>
                <a:off x="2789" y="3511"/>
                <a:ext cx="60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en-US" sz="1200" b="1" dirty="0">
                    <a:latin typeface="楷体_GB2312" pitchFamily="49" charset="-122"/>
                    <a:ea typeface="楷体_GB2312" pitchFamily="49" charset="-122"/>
                  </a:rPr>
                  <a:t>的图形 </a:t>
                </a:r>
              </a:p>
            </p:txBody>
          </p:sp>
          <p:graphicFrame>
            <p:nvGraphicFramePr>
              <p:cNvPr id="769043" name="Object 19"/>
              <p:cNvGraphicFramePr>
                <a:graphicFrameLocks noChangeAspect="1"/>
              </p:cNvGraphicFramePr>
              <p:nvPr/>
            </p:nvGraphicFramePr>
            <p:xfrm>
              <a:off x="1972" y="3425"/>
              <a:ext cx="817" cy="368"/>
            </p:xfrm>
            <a:graphic>
              <a:graphicData uri="http://schemas.openxmlformats.org/presentationml/2006/ole">
                <mc:AlternateContent xmlns:mc="http://schemas.openxmlformats.org/markup-compatibility/2006">
                  <mc:Choice xmlns:v="urn:schemas-microsoft-com:vml" Requires="v">
                    <p:oleObj spid="_x0000_s5127" name="公式" r:id="rId5" imgW="863225" imgH="393529" progId="Equation.3">
                      <p:embed/>
                    </p:oleObj>
                  </mc:Choice>
                  <mc:Fallback>
                    <p:oleObj name="公式" r:id="rId5" imgW="863225" imgH="393529" progId="Equation.3">
                      <p:embed/>
                      <p:pic>
                        <p:nvPicPr>
                          <p:cNvPr id="769043"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2" y="3425"/>
                            <a:ext cx="817" cy="3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769048" name="Rectangle 24"/>
          <p:cNvSpPr>
            <a:spLocks noChangeArrowheads="1"/>
          </p:cNvSpPr>
          <p:nvPr/>
        </p:nvSpPr>
        <p:spPr bwMode="auto">
          <a:xfrm>
            <a:off x="1331119" y="2733676"/>
            <a:ext cx="6481763"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500" b="1" dirty="0">
                <a:latin typeface="楷体_GB2312" pitchFamily="49" charset="-122"/>
                <a:ea typeface="楷体_GB2312" pitchFamily="49" charset="-122"/>
              </a:rPr>
              <a:t>   第二，因变量</a:t>
            </a:r>
            <a:r>
              <a:rPr lang="en-US" altLang="zh-CN" sz="1500" b="1" dirty="0" err="1">
                <a:latin typeface="楷体_GB2312" pitchFamily="49" charset="-122"/>
                <a:ea typeface="楷体_GB2312" pitchFamily="49" charset="-122"/>
              </a:rPr>
              <a:t>y</a:t>
            </a:r>
            <a:r>
              <a:rPr lang="en-US" altLang="zh-CN" sz="1500" b="1" baseline="-25000" dirty="0" err="1">
                <a:latin typeface="楷体_GB2312" pitchFamily="49" charset="-122"/>
                <a:ea typeface="楷体_GB2312" pitchFamily="49" charset="-122"/>
              </a:rPr>
              <a:t>i</a:t>
            </a:r>
            <a:r>
              <a:rPr lang="zh-CN" altLang="en-US" sz="1500" b="1" dirty="0">
                <a:latin typeface="楷体_GB2312" pitchFamily="49" charset="-122"/>
                <a:ea typeface="楷体_GB2312" pitchFamily="49" charset="-122"/>
              </a:rPr>
              <a:t>本身只取</a:t>
            </a:r>
            <a:r>
              <a:rPr lang="en-US" altLang="zh-CN" sz="1500" b="1" dirty="0">
                <a:latin typeface="楷体_GB2312" pitchFamily="49" charset="-122"/>
                <a:ea typeface="楷体_GB2312" pitchFamily="49" charset="-122"/>
              </a:rPr>
              <a:t>0</a:t>
            </a:r>
            <a:r>
              <a:rPr lang="zh-CN" altLang="en-US" sz="1500" b="1" dirty="0">
                <a:latin typeface="楷体_GB2312" pitchFamily="49" charset="-122"/>
                <a:ea typeface="楷体_GB2312" pitchFamily="49" charset="-122"/>
              </a:rPr>
              <a:t>，</a:t>
            </a:r>
            <a:r>
              <a:rPr lang="en-US" altLang="zh-CN" sz="1500" b="1" dirty="0">
                <a:latin typeface="楷体_GB2312" pitchFamily="49" charset="-122"/>
                <a:ea typeface="楷体_GB2312" pitchFamily="49" charset="-122"/>
              </a:rPr>
              <a:t>1</a:t>
            </a:r>
            <a:r>
              <a:rPr lang="zh-CN" altLang="en-US" sz="1500" b="1" dirty="0">
                <a:latin typeface="楷体_GB2312" pitchFamily="49" charset="-122"/>
                <a:ea typeface="楷体_GB2312" pitchFamily="49" charset="-122"/>
              </a:rPr>
              <a:t>两个离散值，不适于直接作为回归模型中的因变量，由于回归函数</a:t>
            </a:r>
            <a:r>
              <a:rPr lang="en-US" altLang="zh-CN" sz="1500" b="1" dirty="0">
                <a:latin typeface="楷体_GB2312" pitchFamily="49" charset="-122"/>
                <a:ea typeface="楷体_GB2312" pitchFamily="49" charset="-122"/>
              </a:rPr>
              <a:t>E(</a:t>
            </a:r>
            <a:r>
              <a:rPr lang="en-US" altLang="zh-CN" sz="1500" b="1" dirty="0" err="1">
                <a:latin typeface="楷体_GB2312" pitchFamily="49" charset="-122"/>
                <a:ea typeface="楷体_GB2312" pitchFamily="49" charset="-122"/>
              </a:rPr>
              <a:t>y</a:t>
            </a:r>
            <a:r>
              <a:rPr lang="en-US" altLang="zh-CN" sz="1500" b="1" baseline="-25000" dirty="0" err="1">
                <a:latin typeface="楷体_GB2312" pitchFamily="49" charset="-122"/>
                <a:ea typeface="楷体_GB2312" pitchFamily="49" charset="-122"/>
              </a:rPr>
              <a:t>i</a:t>
            </a:r>
            <a:r>
              <a:rPr lang="en-US" altLang="zh-CN" sz="1500" b="1" dirty="0">
                <a:latin typeface="楷体_GB2312" pitchFamily="49" charset="-122"/>
                <a:ea typeface="楷体_GB2312" pitchFamily="49" charset="-122"/>
              </a:rPr>
              <a:t>)</a:t>
            </a:r>
            <a:r>
              <a:rPr lang="zh-CN" altLang="en-US" sz="1500" b="1" dirty="0">
                <a:latin typeface="楷体_GB2312" pitchFamily="49" charset="-122"/>
                <a:ea typeface="楷体_GB2312" pitchFamily="49" charset="-122"/>
              </a:rPr>
              <a:t>＝</a:t>
            </a:r>
            <a:r>
              <a:rPr lang="ru-RU" altLang="zh-CN" sz="1500" b="1" dirty="0">
                <a:latin typeface="楷体_GB2312" pitchFamily="49" charset="-122"/>
                <a:ea typeface="楷体_GB2312" pitchFamily="49" charset="-122"/>
              </a:rPr>
              <a:t>п</a:t>
            </a:r>
            <a:r>
              <a:rPr lang="en-US" altLang="zh-CN" sz="1500" b="1" baseline="-25000" dirty="0" err="1">
                <a:latin typeface="楷体_GB2312" pitchFamily="49" charset="-122"/>
                <a:ea typeface="楷体_GB2312" pitchFamily="49" charset="-122"/>
              </a:rPr>
              <a:t>i</a:t>
            </a:r>
            <a:r>
              <a:rPr lang="zh-CN" altLang="en-US" sz="1500" b="1" dirty="0">
                <a:latin typeface="楷体_GB2312" pitchFamily="49" charset="-122"/>
                <a:ea typeface="楷体_GB2312" pitchFamily="49" charset="-122"/>
              </a:rPr>
              <a:t>＝</a:t>
            </a:r>
            <a:r>
              <a:rPr lang="el-GR" altLang="zh-CN" sz="1500" b="1" dirty="0">
                <a:latin typeface="楷体_GB2312" pitchFamily="49" charset="-122"/>
                <a:ea typeface="楷体_GB2312" pitchFamily="49" charset="-122"/>
              </a:rPr>
              <a:t>β</a:t>
            </a:r>
            <a:r>
              <a:rPr lang="en-US" altLang="zh-CN" sz="1500" b="1" baseline="-25000" dirty="0">
                <a:latin typeface="楷体_GB2312" pitchFamily="49" charset="-122"/>
                <a:ea typeface="楷体_GB2312" pitchFamily="49" charset="-122"/>
              </a:rPr>
              <a:t>0</a:t>
            </a:r>
            <a:r>
              <a:rPr lang="en-US" altLang="zh-CN" sz="1500" b="1" dirty="0">
                <a:latin typeface="楷体_GB2312" pitchFamily="49" charset="-122"/>
                <a:ea typeface="楷体_GB2312" pitchFamily="49" charset="-122"/>
              </a:rPr>
              <a:t>+</a:t>
            </a:r>
            <a:r>
              <a:rPr lang="el-GR" altLang="zh-CN" sz="1500" b="1" dirty="0">
                <a:latin typeface="楷体_GB2312" pitchFamily="49" charset="-122"/>
                <a:ea typeface="楷体_GB2312" pitchFamily="49" charset="-122"/>
                <a:cs typeface="Arial" panose="020B0604020202020204" pitchFamily="34" charset="0"/>
              </a:rPr>
              <a:t>β</a:t>
            </a:r>
            <a:r>
              <a:rPr lang="en-US" altLang="zh-CN" sz="1500" b="1" baseline="-25000" dirty="0">
                <a:latin typeface="楷体_GB2312" pitchFamily="49" charset="-122"/>
                <a:ea typeface="楷体_GB2312" pitchFamily="49" charset="-122"/>
                <a:cs typeface="Arial" panose="020B0604020202020204" pitchFamily="34" charset="0"/>
              </a:rPr>
              <a:t>1</a:t>
            </a:r>
            <a:r>
              <a:rPr lang="en-US" altLang="zh-CN" sz="1500" b="1" dirty="0">
                <a:latin typeface="楷体_GB2312" pitchFamily="49" charset="-122"/>
                <a:ea typeface="楷体_GB2312" pitchFamily="49" charset="-122"/>
                <a:cs typeface="Arial" panose="020B0604020202020204" pitchFamily="34" charset="0"/>
              </a:rPr>
              <a:t>x</a:t>
            </a:r>
            <a:r>
              <a:rPr lang="en-US" altLang="zh-CN" sz="1500" b="1" baseline="-25000" dirty="0">
                <a:latin typeface="楷体_GB2312" pitchFamily="49" charset="-122"/>
                <a:ea typeface="楷体_GB2312" pitchFamily="49" charset="-122"/>
                <a:cs typeface="Arial" panose="020B0604020202020204" pitchFamily="34" charset="0"/>
              </a:rPr>
              <a:t>i</a:t>
            </a:r>
            <a:r>
              <a:rPr lang="zh-CN" altLang="en-US" sz="1500" b="1" dirty="0">
                <a:latin typeface="楷体_GB2312" pitchFamily="49" charset="-122"/>
                <a:ea typeface="楷体_GB2312" pitchFamily="49" charset="-122"/>
              </a:rPr>
              <a:t>表示在自变量为</a:t>
            </a:r>
            <a:r>
              <a:rPr lang="en-US" altLang="zh-CN" sz="1500" b="1" dirty="0">
                <a:latin typeface="楷体_GB2312" pitchFamily="49" charset="-122"/>
                <a:ea typeface="楷体_GB2312" pitchFamily="49" charset="-122"/>
              </a:rPr>
              <a:t>x</a:t>
            </a:r>
            <a:r>
              <a:rPr lang="en-US" altLang="zh-CN" sz="1500" b="1" baseline="-25000" dirty="0">
                <a:latin typeface="楷体_GB2312" pitchFamily="49" charset="-122"/>
                <a:ea typeface="楷体_GB2312" pitchFamily="49" charset="-122"/>
              </a:rPr>
              <a:t>i</a:t>
            </a:r>
            <a:r>
              <a:rPr lang="zh-CN" altLang="en-US" sz="1500" b="1" dirty="0">
                <a:latin typeface="楷体_GB2312" pitchFamily="49" charset="-122"/>
                <a:ea typeface="楷体_GB2312" pitchFamily="49" charset="-122"/>
              </a:rPr>
              <a:t>的条件下</a:t>
            </a:r>
            <a:r>
              <a:rPr lang="en-US" altLang="zh-CN" sz="1500" b="1" dirty="0" err="1">
                <a:latin typeface="楷体_GB2312" pitchFamily="49" charset="-122"/>
                <a:ea typeface="楷体_GB2312" pitchFamily="49" charset="-122"/>
              </a:rPr>
              <a:t>y</a:t>
            </a:r>
            <a:r>
              <a:rPr lang="en-US" altLang="zh-CN" sz="1500" b="1" baseline="-25000" dirty="0" err="1">
                <a:latin typeface="楷体_GB2312" pitchFamily="49" charset="-122"/>
                <a:ea typeface="楷体_GB2312" pitchFamily="49" charset="-122"/>
              </a:rPr>
              <a:t>i</a:t>
            </a:r>
            <a:r>
              <a:rPr lang="zh-CN" altLang="en-US" sz="1500" b="1" dirty="0">
                <a:latin typeface="楷体_GB2312" pitchFamily="49" charset="-122"/>
                <a:ea typeface="楷体_GB2312" pitchFamily="49" charset="-122"/>
              </a:rPr>
              <a:t>的平均值，而</a:t>
            </a:r>
            <a:r>
              <a:rPr lang="en-US" altLang="zh-CN" sz="1500" b="1" dirty="0" err="1">
                <a:latin typeface="楷体_GB2312" pitchFamily="49" charset="-122"/>
                <a:ea typeface="楷体_GB2312" pitchFamily="49" charset="-122"/>
              </a:rPr>
              <a:t>y</a:t>
            </a:r>
            <a:r>
              <a:rPr lang="en-US" altLang="zh-CN" sz="1500" b="1" baseline="-25000" dirty="0" err="1">
                <a:latin typeface="楷体_GB2312" pitchFamily="49" charset="-122"/>
                <a:ea typeface="楷体_GB2312" pitchFamily="49" charset="-122"/>
              </a:rPr>
              <a:t>i</a:t>
            </a:r>
            <a:r>
              <a:rPr lang="zh-CN" altLang="en-US" sz="1500" b="1" dirty="0">
                <a:latin typeface="楷体_GB2312" pitchFamily="49" charset="-122"/>
                <a:ea typeface="楷体_GB2312" pitchFamily="49" charset="-122"/>
              </a:rPr>
              <a:t>是</a:t>
            </a:r>
            <a:r>
              <a:rPr lang="en-US" altLang="zh-CN" sz="1500" b="1" dirty="0">
                <a:latin typeface="楷体_GB2312" pitchFamily="49" charset="-122"/>
                <a:ea typeface="楷体_GB2312" pitchFamily="49" charset="-122"/>
              </a:rPr>
              <a:t>0-1</a:t>
            </a:r>
            <a:r>
              <a:rPr lang="zh-CN" altLang="en-US" sz="1500" b="1" dirty="0">
                <a:latin typeface="楷体_GB2312" pitchFamily="49" charset="-122"/>
                <a:ea typeface="楷体_GB2312" pitchFamily="49" charset="-122"/>
              </a:rPr>
              <a:t>型随机变量，因而</a:t>
            </a:r>
            <a:r>
              <a:rPr lang="en-US" altLang="zh-CN" sz="1500" b="1" dirty="0">
                <a:latin typeface="楷体_GB2312" pitchFamily="49" charset="-122"/>
                <a:ea typeface="楷体_GB2312" pitchFamily="49" charset="-122"/>
              </a:rPr>
              <a:t>E(</a:t>
            </a:r>
            <a:r>
              <a:rPr lang="en-US" altLang="zh-CN" sz="1500" b="1" dirty="0" err="1">
                <a:latin typeface="楷体_GB2312" pitchFamily="49" charset="-122"/>
                <a:ea typeface="楷体_GB2312" pitchFamily="49" charset="-122"/>
              </a:rPr>
              <a:t>y</a:t>
            </a:r>
            <a:r>
              <a:rPr lang="en-US" altLang="zh-CN" sz="1500" b="1" baseline="-25000" dirty="0" err="1">
                <a:latin typeface="楷体_GB2312" pitchFamily="49" charset="-122"/>
                <a:ea typeface="楷体_GB2312" pitchFamily="49" charset="-122"/>
              </a:rPr>
              <a:t>i</a:t>
            </a:r>
            <a:r>
              <a:rPr lang="en-US" altLang="zh-CN" sz="1500" b="1" dirty="0">
                <a:latin typeface="楷体_GB2312" pitchFamily="49" charset="-122"/>
                <a:ea typeface="楷体_GB2312" pitchFamily="49" charset="-122"/>
              </a:rPr>
              <a:t>)</a:t>
            </a:r>
            <a:r>
              <a:rPr lang="zh-CN" altLang="en-US" sz="1500" b="1" dirty="0">
                <a:latin typeface="楷体_GB2312" pitchFamily="49" charset="-122"/>
                <a:ea typeface="楷体_GB2312" pitchFamily="49" charset="-122"/>
              </a:rPr>
              <a:t>＝ </a:t>
            </a:r>
            <a:r>
              <a:rPr lang="ru-RU" altLang="zh-CN" sz="1500" b="1" dirty="0">
                <a:latin typeface="楷体_GB2312" pitchFamily="49" charset="-122"/>
                <a:ea typeface="楷体_GB2312" pitchFamily="49" charset="-122"/>
              </a:rPr>
              <a:t>п</a:t>
            </a:r>
            <a:r>
              <a:rPr lang="en-US" altLang="zh-CN" sz="1500" b="1" baseline="-25000" dirty="0" err="1">
                <a:latin typeface="楷体_GB2312" pitchFamily="49" charset="-122"/>
                <a:ea typeface="楷体_GB2312" pitchFamily="49" charset="-122"/>
              </a:rPr>
              <a:t>i</a:t>
            </a:r>
            <a:r>
              <a:rPr lang="zh-CN" altLang="en-US" sz="1500" b="1" dirty="0">
                <a:latin typeface="楷体_GB2312" pitchFamily="49" charset="-122"/>
                <a:ea typeface="楷体_GB2312" pitchFamily="49" charset="-122"/>
              </a:rPr>
              <a:t>就是在自变量为</a:t>
            </a:r>
            <a:r>
              <a:rPr lang="en-US" altLang="zh-CN" sz="1500" b="1" dirty="0">
                <a:latin typeface="楷体_GB2312" pitchFamily="49" charset="-122"/>
                <a:ea typeface="楷体_GB2312" pitchFamily="49" charset="-122"/>
              </a:rPr>
              <a:t>x</a:t>
            </a:r>
            <a:r>
              <a:rPr lang="en-US" altLang="zh-CN" sz="1500" b="1" baseline="-25000" dirty="0">
                <a:latin typeface="楷体_GB2312" pitchFamily="49" charset="-122"/>
                <a:ea typeface="楷体_GB2312" pitchFamily="49" charset="-122"/>
              </a:rPr>
              <a:t>i</a:t>
            </a:r>
            <a:r>
              <a:rPr lang="zh-CN" altLang="en-US" sz="1500" b="1" dirty="0">
                <a:latin typeface="楷体_GB2312" pitchFamily="49" charset="-122"/>
                <a:ea typeface="楷体_GB2312" pitchFamily="49" charset="-122"/>
              </a:rPr>
              <a:t>的条件下</a:t>
            </a:r>
            <a:r>
              <a:rPr lang="en-US" altLang="zh-CN" sz="1500" b="1" dirty="0" err="1">
                <a:latin typeface="楷体_GB2312" pitchFamily="49" charset="-122"/>
                <a:ea typeface="楷体_GB2312" pitchFamily="49" charset="-122"/>
              </a:rPr>
              <a:t>y</a:t>
            </a:r>
            <a:r>
              <a:rPr lang="en-US" altLang="zh-CN" sz="1500" b="1" baseline="-25000" dirty="0" err="1">
                <a:latin typeface="楷体_GB2312" pitchFamily="49" charset="-122"/>
                <a:ea typeface="楷体_GB2312" pitchFamily="49" charset="-122"/>
              </a:rPr>
              <a:t>i</a:t>
            </a:r>
            <a:r>
              <a:rPr lang="zh-CN" altLang="en-US" sz="1500" b="1" dirty="0">
                <a:latin typeface="楷体_GB2312" pitchFamily="49" charset="-122"/>
                <a:ea typeface="楷体_GB2312" pitchFamily="49" charset="-122"/>
              </a:rPr>
              <a:t>等于</a:t>
            </a:r>
            <a:r>
              <a:rPr lang="en-US" altLang="zh-CN" sz="1500" b="1" dirty="0">
                <a:latin typeface="楷体_GB2312" pitchFamily="49" charset="-122"/>
                <a:ea typeface="楷体_GB2312" pitchFamily="49" charset="-122"/>
              </a:rPr>
              <a:t>1</a:t>
            </a:r>
            <a:r>
              <a:rPr lang="zh-CN" altLang="en-US" sz="1500" b="1" dirty="0">
                <a:latin typeface="楷体_GB2312" pitchFamily="49" charset="-122"/>
                <a:ea typeface="楷体_GB2312" pitchFamily="49" charset="-122"/>
              </a:rPr>
              <a:t>的比例。这提示我们可以用</a:t>
            </a:r>
            <a:r>
              <a:rPr lang="en-US" altLang="zh-CN" sz="1500" b="1" dirty="0" err="1">
                <a:latin typeface="楷体_GB2312" pitchFamily="49" charset="-122"/>
                <a:ea typeface="楷体_GB2312" pitchFamily="49" charset="-122"/>
              </a:rPr>
              <a:t>y</a:t>
            </a:r>
            <a:r>
              <a:rPr lang="en-US" altLang="zh-CN" sz="1500" b="1" baseline="-25000" dirty="0" err="1">
                <a:latin typeface="楷体_GB2312" pitchFamily="49" charset="-122"/>
                <a:ea typeface="楷体_GB2312" pitchFamily="49" charset="-122"/>
              </a:rPr>
              <a:t>i</a:t>
            </a:r>
            <a:r>
              <a:rPr lang="zh-CN" altLang="en-US" sz="1500" b="1" dirty="0">
                <a:latin typeface="楷体_GB2312" pitchFamily="49" charset="-122"/>
                <a:ea typeface="楷体_GB2312" pitchFamily="49" charset="-122"/>
              </a:rPr>
              <a:t>等于</a:t>
            </a:r>
            <a:r>
              <a:rPr lang="en-US" altLang="zh-CN" sz="1500" b="1" dirty="0">
                <a:latin typeface="楷体_GB2312" pitchFamily="49" charset="-122"/>
                <a:ea typeface="楷体_GB2312" pitchFamily="49" charset="-122"/>
              </a:rPr>
              <a:t>1</a:t>
            </a:r>
            <a:r>
              <a:rPr lang="zh-CN" altLang="en-US" sz="1500" b="1" dirty="0">
                <a:latin typeface="楷体_GB2312" pitchFamily="49" charset="-122"/>
                <a:ea typeface="楷体_GB2312" pitchFamily="49" charset="-122"/>
              </a:rPr>
              <a:t>的比例代替</a:t>
            </a:r>
            <a:r>
              <a:rPr lang="en-US" altLang="zh-CN" sz="1500" b="1" dirty="0" err="1">
                <a:latin typeface="楷体_GB2312" pitchFamily="49" charset="-122"/>
                <a:ea typeface="楷体_GB2312" pitchFamily="49" charset="-122"/>
              </a:rPr>
              <a:t>y</a:t>
            </a:r>
            <a:r>
              <a:rPr lang="en-US" altLang="zh-CN" sz="1500" b="1" baseline="-25000" dirty="0" err="1">
                <a:latin typeface="楷体_GB2312" pitchFamily="49" charset="-122"/>
                <a:ea typeface="楷体_GB2312" pitchFamily="49" charset="-122"/>
              </a:rPr>
              <a:t>i</a:t>
            </a:r>
            <a:r>
              <a:rPr lang="zh-CN" altLang="en-US" sz="1500" b="1" dirty="0">
                <a:latin typeface="楷体_GB2312" pitchFamily="49" charset="-122"/>
                <a:ea typeface="楷体_GB2312" pitchFamily="49" charset="-122"/>
              </a:rPr>
              <a:t>本身作为因变量。</a:t>
            </a:r>
          </a:p>
        </p:txBody>
      </p:sp>
      <p:sp>
        <p:nvSpPr>
          <p:cNvPr id="769049" name="Text Box 25"/>
          <p:cNvSpPr txBox="1">
            <a:spLocks noChangeArrowheads="1"/>
          </p:cNvSpPr>
          <p:nvPr/>
        </p:nvSpPr>
        <p:spPr bwMode="auto">
          <a:xfrm>
            <a:off x="1331119" y="4018360"/>
            <a:ext cx="648176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b="1" dirty="0">
                <a:solidFill>
                  <a:schemeClr val="bg2"/>
                </a:solidFill>
                <a:latin typeface="楷体_GB2312" pitchFamily="49" charset="-122"/>
                <a:ea typeface="楷体_GB2312" pitchFamily="49" charset="-122"/>
              </a:rPr>
              <a:t>   </a:t>
            </a:r>
            <a:r>
              <a:rPr lang="en-US" altLang="zh-CN" sz="1500" b="1" dirty="0">
                <a:solidFill>
                  <a:srgbClr val="FF0000"/>
                </a:solidFill>
                <a:latin typeface="楷体_GB2312" pitchFamily="49" charset="-122"/>
                <a:ea typeface="楷体_GB2312" pitchFamily="49" charset="-122"/>
              </a:rPr>
              <a:t>【</a:t>
            </a:r>
            <a:r>
              <a:rPr lang="zh-CN" altLang="en-US" sz="1500" b="1" dirty="0">
                <a:solidFill>
                  <a:srgbClr val="FF0000"/>
                </a:solidFill>
                <a:latin typeface="楷体_GB2312" pitchFamily="49" charset="-122"/>
                <a:ea typeface="楷体_GB2312" pitchFamily="49" charset="-122"/>
              </a:rPr>
              <a:t>例</a:t>
            </a:r>
            <a:r>
              <a:rPr lang="en-US" altLang="zh-CN" sz="1500" b="1" dirty="0">
                <a:solidFill>
                  <a:srgbClr val="FF0000"/>
                </a:solidFill>
                <a:latin typeface="楷体_GB2312" pitchFamily="49" charset="-122"/>
                <a:ea typeface="楷体_GB2312" pitchFamily="49" charset="-122"/>
              </a:rPr>
              <a:t>9.2】</a:t>
            </a:r>
            <a:r>
              <a:rPr lang="zh-CN" altLang="en-US" sz="1500" b="1" dirty="0">
                <a:latin typeface="楷体_GB2312" pitchFamily="49" charset="-122"/>
                <a:ea typeface="楷体_GB2312" pitchFamily="49" charset="-122"/>
              </a:rPr>
              <a:t>在一次住房展销会上，与房地产商签定初步购房意向书的共有</a:t>
            </a:r>
            <a:r>
              <a:rPr lang="en-US" altLang="zh-CN" sz="1500" b="1" dirty="0">
                <a:latin typeface="楷体_GB2312" pitchFamily="49" charset="-122"/>
                <a:ea typeface="楷体_GB2312" pitchFamily="49" charset="-122"/>
              </a:rPr>
              <a:t>n=325</a:t>
            </a:r>
            <a:r>
              <a:rPr lang="zh-CN" altLang="en-US" sz="1500" b="1" dirty="0">
                <a:latin typeface="楷体_GB2312" pitchFamily="49" charset="-122"/>
                <a:ea typeface="楷体_GB2312" pitchFamily="49" charset="-122"/>
              </a:rPr>
              <a:t>名顾客中，在随后的</a:t>
            </a:r>
            <a:r>
              <a:rPr lang="en-US" altLang="zh-CN" sz="1500" b="1" dirty="0">
                <a:latin typeface="楷体_GB2312" pitchFamily="49" charset="-122"/>
                <a:ea typeface="楷体_GB2312" pitchFamily="49" charset="-122"/>
              </a:rPr>
              <a:t>3</a:t>
            </a:r>
            <a:r>
              <a:rPr lang="zh-CN" altLang="en-US" sz="1500" b="1" dirty="0">
                <a:latin typeface="楷体_GB2312" pitchFamily="49" charset="-122"/>
                <a:ea typeface="楷体_GB2312" pitchFamily="49" charset="-122"/>
              </a:rPr>
              <a:t>个月的时间内，只有一部分顾客确实购买了房屋。购买了房屋的顾客记为</a:t>
            </a:r>
            <a:r>
              <a:rPr lang="en-US" altLang="zh-CN" sz="1500" b="1" dirty="0">
                <a:latin typeface="楷体_GB2312" pitchFamily="49" charset="-122"/>
                <a:ea typeface="楷体_GB2312" pitchFamily="49" charset="-122"/>
              </a:rPr>
              <a:t>1</a:t>
            </a:r>
            <a:r>
              <a:rPr lang="zh-CN" altLang="en-US" sz="1500" b="1" dirty="0">
                <a:latin typeface="楷体_GB2312" pitchFamily="49" charset="-122"/>
                <a:ea typeface="楷体_GB2312" pitchFamily="49" charset="-122"/>
              </a:rPr>
              <a:t>，没有购买房屋的顾客记为</a:t>
            </a:r>
            <a:r>
              <a:rPr lang="en-US" altLang="zh-CN" sz="1500" b="1" dirty="0">
                <a:latin typeface="楷体_GB2312" pitchFamily="49" charset="-122"/>
                <a:ea typeface="楷体_GB2312" pitchFamily="49" charset="-122"/>
              </a:rPr>
              <a:t>0</a:t>
            </a:r>
            <a:r>
              <a:rPr lang="zh-CN" altLang="en-US" sz="1500" b="1" dirty="0">
                <a:latin typeface="楷体_GB2312" pitchFamily="49" charset="-122"/>
                <a:ea typeface="楷体_GB2312" pitchFamily="49" charset="-122"/>
              </a:rPr>
              <a:t>。以顾客的年家庭收入（万元）为自变量</a:t>
            </a:r>
            <a:r>
              <a:rPr lang="en-US" altLang="zh-CN" sz="1500" b="1" dirty="0">
                <a:latin typeface="楷体_GB2312" pitchFamily="49" charset="-122"/>
                <a:ea typeface="楷体_GB2312" pitchFamily="49" charset="-122"/>
              </a:rPr>
              <a:t>x</a:t>
            </a:r>
            <a:r>
              <a:rPr lang="zh-CN" altLang="en-US" sz="1500" b="1" dirty="0">
                <a:latin typeface="楷体_GB2312" pitchFamily="49" charset="-122"/>
                <a:ea typeface="楷体_GB2312" pitchFamily="49" charset="-122"/>
              </a:rPr>
              <a:t>，对如下的数据，建立</a:t>
            </a:r>
            <a:r>
              <a:rPr lang="en-US" altLang="zh-CN" sz="1500" b="1" dirty="0">
                <a:latin typeface="楷体_GB2312" pitchFamily="49" charset="-122"/>
                <a:ea typeface="楷体_GB2312" pitchFamily="49" charset="-122"/>
              </a:rPr>
              <a:t>Logistic</a:t>
            </a:r>
            <a:r>
              <a:rPr lang="zh-CN" altLang="en-US" sz="1500" b="1" dirty="0">
                <a:latin typeface="楷体_GB2312" pitchFamily="49" charset="-122"/>
                <a:ea typeface="楷体_GB2312" pitchFamily="49" charset="-122"/>
              </a:rPr>
              <a:t>回归模型 </a:t>
            </a:r>
          </a:p>
        </p:txBody>
      </p:sp>
    </p:spTree>
    <p:extLst>
      <p:ext uri="{BB962C8B-B14F-4D97-AF65-F5344CB8AC3E}">
        <p14:creationId xmlns:p14="http://schemas.microsoft.com/office/powerpoint/2010/main" val="224808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769047"/>
                                        </p:tgtEl>
                                        <p:attrNameLst>
                                          <p:attrName>style.visibility</p:attrName>
                                        </p:attrNameLst>
                                      </p:cBhvr>
                                      <p:to>
                                        <p:strVal val="visible"/>
                                      </p:to>
                                    </p:set>
                                    <p:anim to="" calcmode="lin" valueType="num">
                                      <p:cBhvr>
                                        <p:cTn id="7" dur="1" fill="hold"/>
                                        <p:tgtEl>
                                          <p:spTgt spid="769047"/>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769048"/>
                                        </p:tgtEl>
                                        <p:attrNameLst>
                                          <p:attrName>style.visibility</p:attrName>
                                        </p:attrNameLst>
                                      </p:cBhvr>
                                      <p:to>
                                        <p:strVal val="visible"/>
                                      </p:to>
                                    </p:set>
                                    <p:anim to="" calcmode="lin" valueType="num">
                                      <p:cBhvr>
                                        <p:cTn id="12" dur="1" fill="hold"/>
                                        <p:tgtEl>
                                          <p:spTgt spid="769048"/>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9049"/>
                                        </p:tgtEl>
                                        <p:attrNameLst>
                                          <p:attrName>style.visibility</p:attrName>
                                        </p:attrNameLst>
                                      </p:cBhvr>
                                      <p:to>
                                        <p:strVal val="visible"/>
                                      </p:to>
                                    </p:set>
                                    <p:animEffect transition="in" filter="blinds(horizontal)">
                                      <p:cBhvr>
                                        <p:cTn id="17" dur="500"/>
                                        <p:tgtEl>
                                          <p:spTgt spid="769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48" grpId="0"/>
      <p:bldP spid="76904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2606" name="Group 510"/>
          <p:cNvGrpSpPr>
            <a:grpSpLocks/>
          </p:cNvGrpSpPr>
          <p:nvPr/>
        </p:nvGrpSpPr>
        <p:grpSpPr bwMode="auto">
          <a:xfrm>
            <a:off x="1709737" y="357188"/>
            <a:ext cx="5719763" cy="2908697"/>
            <a:chOff x="521" y="346"/>
            <a:chExt cx="4804" cy="2443"/>
          </a:xfrm>
        </p:grpSpPr>
        <p:graphicFrame>
          <p:nvGraphicFramePr>
            <p:cNvPr id="772109" name="Object 13"/>
            <p:cNvGraphicFramePr>
              <a:graphicFrameLocks noChangeAspect="1"/>
            </p:cNvGraphicFramePr>
            <p:nvPr/>
          </p:nvGraphicFramePr>
          <p:xfrm>
            <a:off x="3833" y="527"/>
            <a:ext cx="771" cy="372"/>
          </p:xfrm>
          <a:graphic>
            <a:graphicData uri="http://schemas.openxmlformats.org/presentationml/2006/ole">
              <mc:AlternateContent xmlns:mc="http://schemas.openxmlformats.org/markup-compatibility/2006">
                <mc:Choice xmlns:v="urn:schemas-microsoft-com:vml" Requires="v">
                  <p:oleObj spid="_x0000_s6152" name="公式" r:id="rId3" imgW="787400" imgH="381000" progId="Equation.3">
                    <p:embed/>
                  </p:oleObj>
                </mc:Choice>
                <mc:Fallback>
                  <p:oleObj name="公式" r:id="rId3" imgW="787400" imgH="381000" progId="Equation.3">
                    <p:embed/>
                    <p:pic>
                      <p:nvPicPr>
                        <p:cNvPr id="772109"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3" y="527"/>
                          <a:ext cx="771" cy="3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2252" name="Rectangle 156"/>
            <p:cNvSpPr>
              <a:spLocks noChangeArrowheads="1"/>
            </p:cNvSpPr>
            <p:nvPr/>
          </p:nvSpPr>
          <p:spPr bwMode="auto">
            <a:xfrm>
              <a:off x="4581" y="2578"/>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3.333</a:t>
              </a:r>
              <a:endParaRPr lang="en-US" altLang="zh-CN" sz="1200" b="1"/>
            </a:p>
          </p:txBody>
        </p:sp>
        <p:sp>
          <p:nvSpPr>
            <p:cNvPr id="772251" name="Rectangle 155"/>
            <p:cNvSpPr>
              <a:spLocks noChangeArrowheads="1"/>
            </p:cNvSpPr>
            <p:nvPr/>
          </p:nvSpPr>
          <p:spPr bwMode="auto">
            <a:xfrm>
              <a:off x="3837" y="2578"/>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0.693147</a:t>
              </a:r>
              <a:endParaRPr lang="en-US" altLang="zh-CN" sz="1200" b="1"/>
            </a:p>
          </p:txBody>
        </p:sp>
        <p:sp>
          <p:nvSpPr>
            <p:cNvPr id="772250" name="Rectangle 154"/>
            <p:cNvSpPr>
              <a:spLocks noChangeArrowheads="1"/>
            </p:cNvSpPr>
            <p:nvPr/>
          </p:nvSpPr>
          <p:spPr bwMode="auto">
            <a:xfrm>
              <a:off x="3093" y="2578"/>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0.666667</a:t>
              </a:r>
              <a:endParaRPr lang="en-US" altLang="zh-CN" sz="1200" b="1"/>
            </a:p>
          </p:txBody>
        </p:sp>
        <p:sp>
          <p:nvSpPr>
            <p:cNvPr id="772249" name="Rectangle 153"/>
            <p:cNvSpPr>
              <a:spLocks noChangeArrowheads="1"/>
            </p:cNvSpPr>
            <p:nvPr/>
          </p:nvSpPr>
          <p:spPr bwMode="auto">
            <a:xfrm>
              <a:off x="2349" y="2578"/>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10</a:t>
              </a:r>
              <a:endParaRPr lang="en-US" altLang="zh-CN" sz="1200" b="1"/>
            </a:p>
          </p:txBody>
        </p:sp>
        <p:sp>
          <p:nvSpPr>
            <p:cNvPr id="772248" name="Rectangle 152"/>
            <p:cNvSpPr>
              <a:spLocks noChangeArrowheads="1"/>
            </p:cNvSpPr>
            <p:nvPr/>
          </p:nvSpPr>
          <p:spPr bwMode="auto">
            <a:xfrm>
              <a:off x="1605" y="2578"/>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15</a:t>
              </a:r>
              <a:endParaRPr lang="en-US" altLang="zh-CN" sz="1200" b="1"/>
            </a:p>
          </p:txBody>
        </p:sp>
        <p:sp>
          <p:nvSpPr>
            <p:cNvPr id="772247" name="Rectangle 151"/>
            <p:cNvSpPr>
              <a:spLocks noChangeArrowheads="1"/>
            </p:cNvSpPr>
            <p:nvPr/>
          </p:nvSpPr>
          <p:spPr bwMode="auto">
            <a:xfrm>
              <a:off x="861" y="2578"/>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9.5</a:t>
              </a:r>
              <a:endParaRPr lang="en-US" altLang="zh-CN" sz="1200" b="1"/>
            </a:p>
          </p:txBody>
        </p:sp>
        <p:sp>
          <p:nvSpPr>
            <p:cNvPr id="772246" name="Rectangle 150"/>
            <p:cNvSpPr>
              <a:spLocks noChangeArrowheads="1"/>
            </p:cNvSpPr>
            <p:nvPr/>
          </p:nvSpPr>
          <p:spPr bwMode="auto">
            <a:xfrm>
              <a:off x="521" y="2578"/>
              <a:ext cx="34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9</a:t>
              </a:r>
              <a:endParaRPr lang="en-US" altLang="zh-CN" sz="1200" b="1"/>
            </a:p>
          </p:txBody>
        </p:sp>
        <p:sp>
          <p:nvSpPr>
            <p:cNvPr id="772245" name="Rectangle 149"/>
            <p:cNvSpPr>
              <a:spLocks noChangeArrowheads="1"/>
            </p:cNvSpPr>
            <p:nvPr/>
          </p:nvSpPr>
          <p:spPr bwMode="auto">
            <a:xfrm>
              <a:off x="4581" y="2367"/>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5.143</a:t>
              </a:r>
              <a:endParaRPr lang="en-US" altLang="zh-CN" sz="1200" b="1"/>
            </a:p>
          </p:txBody>
        </p:sp>
        <p:sp>
          <p:nvSpPr>
            <p:cNvPr id="772244" name="Rectangle 148"/>
            <p:cNvSpPr>
              <a:spLocks noChangeArrowheads="1"/>
            </p:cNvSpPr>
            <p:nvPr/>
          </p:nvSpPr>
          <p:spPr bwMode="auto">
            <a:xfrm>
              <a:off x="3837" y="2367"/>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0.287682</a:t>
              </a:r>
              <a:endParaRPr lang="en-US" altLang="zh-CN" sz="1200" b="1"/>
            </a:p>
          </p:txBody>
        </p:sp>
        <p:sp>
          <p:nvSpPr>
            <p:cNvPr id="772243" name="Rectangle 147"/>
            <p:cNvSpPr>
              <a:spLocks noChangeArrowheads="1"/>
            </p:cNvSpPr>
            <p:nvPr/>
          </p:nvSpPr>
          <p:spPr bwMode="auto">
            <a:xfrm>
              <a:off x="3093" y="2367"/>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0.571429</a:t>
              </a:r>
              <a:endParaRPr lang="en-US" altLang="zh-CN" sz="1200" b="1"/>
            </a:p>
          </p:txBody>
        </p:sp>
        <p:sp>
          <p:nvSpPr>
            <p:cNvPr id="772242" name="Rectangle 146"/>
            <p:cNvSpPr>
              <a:spLocks noChangeArrowheads="1"/>
            </p:cNvSpPr>
            <p:nvPr/>
          </p:nvSpPr>
          <p:spPr bwMode="auto">
            <a:xfrm>
              <a:off x="2349" y="2367"/>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12</a:t>
              </a:r>
              <a:endParaRPr lang="en-US" altLang="zh-CN" sz="1200" b="1"/>
            </a:p>
          </p:txBody>
        </p:sp>
        <p:sp>
          <p:nvSpPr>
            <p:cNvPr id="772241" name="Rectangle 145"/>
            <p:cNvSpPr>
              <a:spLocks noChangeArrowheads="1"/>
            </p:cNvSpPr>
            <p:nvPr/>
          </p:nvSpPr>
          <p:spPr bwMode="auto">
            <a:xfrm>
              <a:off x="1605" y="2367"/>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21</a:t>
              </a:r>
              <a:endParaRPr lang="en-US" altLang="zh-CN" sz="1200" b="1"/>
            </a:p>
          </p:txBody>
        </p:sp>
        <p:sp>
          <p:nvSpPr>
            <p:cNvPr id="772240" name="Rectangle 144"/>
            <p:cNvSpPr>
              <a:spLocks noChangeArrowheads="1"/>
            </p:cNvSpPr>
            <p:nvPr/>
          </p:nvSpPr>
          <p:spPr bwMode="auto">
            <a:xfrm>
              <a:off x="861" y="2367"/>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8.5</a:t>
              </a:r>
              <a:endParaRPr lang="en-US" altLang="zh-CN" sz="1200" b="1"/>
            </a:p>
          </p:txBody>
        </p:sp>
        <p:sp>
          <p:nvSpPr>
            <p:cNvPr id="772239" name="Rectangle 143"/>
            <p:cNvSpPr>
              <a:spLocks noChangeArrowheads="1"/>
            </p:cNvSpPr>
            <p:nvPr/>
          </p:nvSpPr>
          <p:spPr bwMode="auto">
            <a:xfrm>
              <a:off x="521" y="2367"/>
              <a:ext cx="34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8</a:t>
              </a:r>
              <a:endParaRPr lang="en-US" altLang="zh-CN" sz="1200" b="1"/>
            </a:p>
          </p:txBody>
        </p:sp>
        <p:sp>
          <p:nvSpPr>
            <p:cNvPr id="772238" name="Rectangle 142"/>
            <p:cNvSpPr>
              <a:spLocks noChangeArrowheads="1"/>
            </p:cNvSpPr>
            <p:nvPr/>
          </p:nvSpPr>
          <p:spPr bwMode="auto">
            <a:xfrm>
              <a:off x="4581" y="2156"/>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6.857</a:t>
              </a:r>
              <a:endParaRPr lang="en-US" altLang="zh-CN" sz="1200" b="1"/>
            </a:p>
          </p:txBody>
        </p:sp>
        <p:sp>
          <p:nvSpPr>
            <p:cNvPr id="772237" name="Rectangle 141"/>
            <p:cNvSpPr>
              <a:spLocks noChangeArrowheads="1"/>
            </p:cNvSpPr>
            <p:nvPr/>
          </p:nvSpPr>
          <p:spPr bwMode="auto">
            <a:xfrm>
              <a:off x="3837" y="2156"/>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0.287682</a:t>
              </a:r>
              <a:endParaRPr lang="en-US" altLang="zh-CN" sz="1200" b="1"/>
            </a:p>
          </p:txBody>
        </p:sp>
        <p:sp>
          <p:nvSpPr>
            <p:cNvPr id="772236" name="Rectangle 140"/>
            <p:cNvSpPr>
              <a:spLocks noChangeArrowheads="1"/>
            </p:cNvSpPr>
            <p:nvPr/>
          </p:nvSpPr>
          <p:spPr bwMode="auto">
            <a:xfrm>
              <a:off x="3093" y="2156"/>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0.571429</a:t>
              </a:r>
              <a:endParaRPr lang="en-US" altLang="zh-CN" sz="1200" b="1"/>
            </a:p>
          </p:txBody>
        </p:sp>
        <p:sp>
          <p:nvSpPr>
            <p:cNvPr id="772235" name="Rectangle 139"/>
            <p:cNvSpPr>
              <a:spLocks noChangeArrowheads="1"/>
            </p:cNvSpPr>
            <p:nvPr/>
          </p:nvSpPr>
          <p:spPr bwMode="auto">
            <a:xfrm>
              <a:off x="2349" y="2156"/>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16</a:t>
              </a:r>
              <a:endParaRPr lang="en-US" altLang="zh-CN" sz="1200" b="1"/>
            </a:p>
          </p:txBody>
        </p:sp>
        <p:sp>
          <p:nvSpPr>
            <p:cNvPr id="772234" name="Rectangle 138"/>
            <p:cNvSpPr>
              <a:spLocks noChangeArrowheads="1"/>
            </p:cNvSpPr>
            <p:nvPr/>
          </p:nvSpPr>
          <p:spPr bwMode="auto">
            <a:xfrm>
              <a:off x="1605" y="2156"/>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28</a:t>
              </a:r>
              <a:endParaRPr lang="en-US" altLang="zh-CN" sz="1200" b="1"/>
            </a:p>
          </p:txBody>
        </p:sp>
        <p:sp>
          <p:nvSpPr>
            <p:cNvPr id="772233" name="Rectangle 137"/>
            <p:cNvSpPr>
              <a:spLocks noChangeArrowheads="1"/>
            </p:cNvSpPr>
            <p:nvPr/>
          </p:nvSpPr>
          <p:spPr bwMode="auto">
            <a:xfrm>
              <a:off x="861" y="2156"/>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7.5</a:t>
              </a:r>
              <a:endParaRPr lang="en-US" altLang="zh-CN" sz="1200" b="1"/>
            </a:p>
          </p:txBody>
        </p:sp>
        <p:sp>
          <p:nvSpPr>
            <p:cNvPr id="772232" name="Rectangle 136"/>
            <p:cNvSpPr>
              <a:spLocks noChangeArrowheads="1"/>
            </p:cNvSpPr>
            <p:nvPr/>
          </p:nvSpPr>
          <p:spPr bwMode="auto">
            <a:xfrm>
              <a:off x="521" y="2156"/>
              <a:ext cx="34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7</a:t>
              </a:r>
              <a:endParaRPr lang="en-US" altLang="zh-CN" sz="1200" b="1"/>
            </a:p>
          </p:txBody>
        </p:sp>
        <p:sp>
          <p:nvSpPr>
            <p:cNvPr id="772231" name="Rectangle 135"/>
            <p:cNvSpPr>
              <a:spLocks noChangeArrowheads="1"/>
            </p:cNvSpPr>
            <p:nvPr/>
          </p:nvSpPr>
          <p:spPr bwMode="auto">
            <a:xfrm>
              <a:off x="4581" y="1945"/>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9.590</a:t>
              </a:r>
              <a:endParaRPr lang="en-US" altLang="zh-CN" sz="1200" b="1"/>
            </a:p>
          </p:txBody>
        </p:sp>
        <p:sp>
          <p:nvSpPr>
            <p:cNvPr id="772230" name="Rectangle 134"/>
            <p:cNvSpPr>
              <a:spLocks noChangeArrowheads="1"/>
            </p:cNvSpPr>
            <p:nvPr/>
          </p:nvSpPr>
          <p:spPr bwMode="auto">
            <a:xfrm>
              <a:off x="3837" y="1945"/>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0.257829</a:t>
              </a:r>
              <a:endParaRPr lang="en-US" altLang="zh-CN" sz="1200" b="1"/>
            </a:p>
          </p:txBody>
        </p:sp>
        <p:sp>
          <p:nvSpPr>
            <p:cNvPr id="772229" name="Rectangle 133"/>
            <p:cNvSpPr>
              <a:spLocks noChangeArrowheads="1"/>
            </p:cNvSpPr>
            <p:nvPr/>
          </p:nvSpPr>
          <p:spPr bwMode="auto">
            <a:xfrm>
              <a:off x="3093" y="1945"/>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0.564103</a:t>
              </a:r>
              <a:endParaRPr lang="en-US" altLang="zh-CN" sz="1200" b="1"/>
            </a:p>
          </p:txBody>
        </p:sp>
        <p:sp>
          <p:nvSpPr>
            <p:cNvPr id="772228" name="Rectangle 132"/>
            <p:cNvSpPr>
              <a:spLocks noChangeArrowheads="1"/>
            </p:cNvSpPr>
            <p:nvPr/>
          </p:nvSpPr>
          <p:spPr bwMode="auto">
            <a:xfrm>
              <a:off x="2349" y="1945"/>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22</a:t>
              </a:r>
              <a:endParaRPr lang="en-US" altLang="zh-CN" sz="1200" b="1"/>
            </a:p>
          </p:txBody>
        </p:sp>
        <p:sp>
          <p:nvSpPr>
            <p:cNvPr id="772227" name="Rectangle 131"/>
            <p:cNvSpPr>
              <a:spLocks noChangeArrowheads="1"/>
            </p:cNvSpPr>
            <p:nvPr/>
          </p:nvSpPr>
          <p:spPr bwMode="auto">
            <a:xfrm>
              <a:off x="1605" y="1945"/>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39</a:t>
              </a:r>
              <a:endParaRPr lang="en-US" altLang="zh-CN" sz="1200" b="1"/>
            </a:p>
          </p:txBody>
        </p:sp>
        <p:sp>
          <p:nvSpPr>
            <p:cNvPr id="772226" name="Rectangle 130"/>
            <p:cNvSpPr>
              <a:spLocks noChangeArrowheads="1"/>
            </p:cNvSpPr>
            <p:nvPr/>
          </p:nvSpPr>
          <p:spPr bwMode="auto">
            <a:xfrm>
              <a:off x="861" y="1945"/>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6.5</a:t>
              </a:r>
              <a:endParaRPr lang="en-US" altLang="zh-CN" sz="1200" b="1"/>
            </a:p>
          </p:txBody>
        </p:sp>
        <p:sp>
          <p:nvSpPr>
            <p:cNvPr id="772225" name="Rectangle 129"/>
            <p:cNvSpPr>
              <a:spLocks noChangeArrowheads="1"/>
            </p:cNvSpPr>
            <p:nvPr/>
          </p:nvSpPr>
          <p:spPr bwMode="auto">
            <a:xfrm>
              <a:off x="521" y="1945"/>
              <a:ext cx="34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6</a:t>
              </a:r>
              <a:endParaRPr lang="en-US" altLang="zh-CN" sz="1200" b="1"/>
            </a:p>
          </p:txBody>
        </p:sp>
        <p:sp>
          <p:nvSpPr>
            <p:cNvPr id="772224" name="Rectangle 128"/>
            <p:cNvSpPr>
              <a:spLocks noChangeArrowheads="1"/>
            </p:cNvSpPr>
            <p:nvPr/>
          </p:nvSpPr>
          <p:spPr bwMode="auto">
            <a:xfrm>
              <a:off x="4581" y="1734"/>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10.698</a:t>
              </a:r>
              <a:endParaRPr lang="en-US" altLang="zh-CN" sz="1200" b="1"/>
            </a:p>
          </p:txBody>
        </p:sp>
        <p:sp>
          <p:nvSpPr>
            <p:cNvPr id="772223" name="Rectangle 127"/>
            <p:cNvSpPr>
              <a:spLocks noChangeArrowheads="1"/>
            </p:cNvSpPr>
            <p:nvPr/>
          </p:nvSpPr>
          <p:spPr bwMode="auto">
            <a:xfrm>
              <a:off x="3837" y="1734"/>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-0.13976</a:t>
              </a:r>
              <a:endParaRPr lang="en-US" altLang="zh-CN" sz="1200" b="1"/>
            </a:p>
          </p:txBody>
        </p:sp>
        <p:sp>
          <p:nvSpPr>
            <p:cNvPr id="772222" name="Rectangle 126"/>
            <p:cNvSpPr>
              <a:spLocks noChangeArrowheads="1"/>
            </p:cNvSpPr>
            <p:nvPr/>
          </p:nvSpPr>
          <p:spPr bwMode="auto">
            <a:xfrm>
              <a:off x="3093" y="1734"/>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0.465116</a:t>
              </a:r>
              <a:endParaRPr lang="en-US" altLang="zh-CN" sz="1200" b="1"/>
            </a:p>
          </p:txBody>
        </p:sp>
        <p:sp>
          <p:nvSpPr>
            <p:cNvPr id="772221" name="Rectangle 125"/>
            <p:cNvSpPr>
              <a:spLocks noChangeArrowheads="1"/>
            </p:cNvSpPr>
            <p:nvPr/>
          </p:nvSpPr>
          <p:spPr bwMode="auto">
            <a:xfrm>
              <a:off x="2349" y="1734"/>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20</a:t>
              </a:r>
              <a:endParaRPr lang="en-US" altLang="zh-CN" sz="1200" b="1"/>
            </a:p>
          </p:txBody>
        </p:sp>
        <p:sp>
          <p:nvSpPr>
            <p:cNvPr id="772220" name="Rectangle 124"/>
            <p:cNvSpPr>
              <a:spLocks noChangeArrowheads="1"/>
            </p:cNvSpPr>
            <p:nvPr/>
          </p:nvSpPr>
          <p:spPr bwMode="auto">
            <a:xfrm>
              <a:off x="1605" y="1734"/>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43</a:t>
              </a:r>
              <a:endParaRPr lang="en-US" altLang="zh-CN" sz="1200" b="1"/>
            </a:p>
          </p:txBody>
        </p:sp>
        <p:sp>
          <p:nvSpPr>
            <p:cNvPr id="772219" name="Rectangle 123"/>
            <p:cNvSpPr>
              <a:spLocks noChangeArrowheads="1"/>
            </p:cNvSpPr>
            <p:nvPr/>
          </p:nvSpPr>
          <p:spPr bwMode="auto">
            <a:xfrm>
              <a:off x="861" y="1734"/>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5.5</a:t>
              </a:r>
              <a:endParaRPr lang="en-US" altLang="zh-CN" sz="1200" b="1"/>
            </a:p>
          </p:txBody>
        </p:sp>
        <p:sp>
          <p:nvSpPr>
            <p:cNvPr id="772218" name="Rectangle 122"/>
            <p:cNvSpPr>
              <a:spLocks noChangeArrowheads="1"/>
            </p:cNvSpPr>
            <p:nvPr/>
          </p:nvSpPr>
          <p:spPr bwMode="auto">
            <a:xfrm>
              <a:off x="521" y="1734"/>
              <a:ext cx="34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5</a:t>
              </a:r>
              <a:endParaRPr lang="en-US" altLang="zh-CN" sz="1200" b="1"/>
            </a:p>
          </p:txBody>
        </p:sp>
        <p:sp>
          <p:nvSpPr>
            <p:cNvPr id="772217" name="Rectangle 121"/>
            <p:cNvSpPr>
              <a:spLocks noChangeArrowheads="1"/>
            </p:cNvSpPr>
            <p:nvPr/>
          </p:nvSpPr>
          <p:spPr bwMode="auto">
            <a:xfrm>
              <a:off x="4581" y="1523"/>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12.692</a:t>
              </a:r>
              <a:endParaRPr lang="en-US" altLang="zh-CN" sz="1200" b="1"/>
            </a:p>
          </p:txBody>
        </p:sp>
        <p:sp>
          <p:nvSpPr>
            <p:cNvPr id="772216" name="Rectangle 120"/>
            <p:cNvSpPr>
              <a:spLocks noChangeArrowheads="1"/>
            </p:cNvSpPr>
            <p:nvPr/>
          </p:nvSpPr>
          <p:spPr bwMode="auto">
            <a:xfrm>
              <a:off x="3837" y="1523"/>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-0.31015</a:t>
              </a:r>
              <a:endParaRPr lang="en-US" altLang="zh-CN" sz="1200" b="1"/>
            </a:p>
          </p:txBody>
        </p:sp>
        <p:sp>
          <p:nvSpPr>
            <p:cNvPr id="772215" name="Rectangle 119"/>
            <p:cNvSpPr>
              <a:spLocks noChangeArrowheads="1"/>
            </p:cNvSpPr>
            <p:nvPr/>
          </p:nvSpPr>
          <p:spPr bwMode="auto">
            <a:xfrm>
              <a:off x="3093" y="1523"/>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0.423077</a:t>
              </a:r>
              <a:endParaRPr lang="en-US" altLang="zh-CN" sz="1200" b="1"/>
            </a:p>
          </p:txBody>
        </p:sp>
        <p:sp>
          <p:nvSpPr>
            <p:cNvPr id="772214" name="Rectangle 118"/>
            <p:cNvSpPr>
              <a:spLocks noChangeArrowheads="1"/>
            </p:cNvSpPr>
            <p:nvPr/>
          </p:nvSpPr>
          <p:spPr bwMode="auto">
            <a:xfrm>
              <a:off x="2349" y="1523"/>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22</a:t>
              </a:r>
              <a:endParaRPr lang="en-US" altLang="zh-CN" sz="1200" b="1"/>
            </a:p>
          </p:txBody>
        </p:sp>
        <p:sp>
          <p:nvSpPr>
            <p:cNvPr id="772213" name="Rectangle 117"/>
            <p:cNvSpPr>
              <a:spLocks noChangeArrowheads="1"/>
            </p:cNvSpPr>
            <p:nvPr/>
          </p:nvSpPr>
          <p:spPr bwMode="auto">
            <a:xfrm>
              <a:off x="1605" y="1523"/>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52</a:t>
              </a:r>
              <a:endParaRPr lang="en-US" altLang="zh-CN" sz="1200" b="1"/>
            </a:p>
          </p:txBody>
        </p:sp>
        <p:sp>
          <p:nvSpPr>
            <p:cNvPr id="772212" name="Rectangle 116"/>
            <p:cNvSpPr>
              <a:spLocks noChangeArrowheads="1"/>
            </p:cNvSpPr>
            <p:nvPr/>
          </p:nvSpPr>
          <p:spPr bwMode="auto">
            <a:xfrm>
              <a:off x="861" y="1523"/>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4.5</a:t>
              </a:r>
              <a:endParaRPr lang="en-US" altLang="zh-CN" sz="1200" b="1"/>
            </a:p>
          </p:txBody>
        </p:sp>
        <p:sp>
          <p:nvSpPr>
            <p:cNvPr id="772211" name="Rectangle 115"/>
            <p:cNvSpPr>
              <a:spLocks noChangeArrowheads="1"/>
            </p:cNvSpPr>
            <p:nvPr/>
          </p:nvSpPr>
          <p:spPr bwMode="auto">
            <a:xfrm>
              <a:off x="521" y="1523"/>
              <a:ext cx="34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4</a:t>
              </a:r>
              <a:endParaRPr lang="en-US" altLang="zh-CN" sz="1200" b="1"/>
            </a:p>
          </p:txBody>
        </p:sp>
        <p:sp>
          <p:nvSpPr>
            <p:cNvPr id="772210" name="Rectangle 114"/>
            <p:cNvSpPr>
              <a:spLocks noChangeArrowheads="1"/>
            </p:cNvSpPr>
            <p:nvPr/>
          </p:nvSpPr>
          <p:spPr bwMode="auto">
            <a:xfrm>
              <a:off x="4581" y="1312"/>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14.345</a:t>
              </a:r>
              <a:endParaRPr lang="en-US" altLang="zh-CN" sz="1200" b="1"/>
            </a:p>
          </p:txBody>
        </p:sp>
        <p:sp>
          <p:nvSpPr>
            <p:cNvPr id="772209" name="Rectangle 113"/>
            <p:cNvSpPr>
              <a:spLocks noChangeArrowheads="1"/>
            </p:cNvSpPr>
            <p:nvPr/>
          </p:nvSpPr>
          <p:spPr bwMode="auto">
            <a:xfrm>
              <a:off x="3837" y="1312"/>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-0.20764</a:t>
              </a:r>
              <a:endParaRPr lang="en-US" altLang="zh-CN" sz="1200" b="1"/>
            </a:p>
          </p:txBody>
        </p:sp>
        <p:sp>
          <p:nvSpPr>
            <p:cNvPr id="772208" name="Rectangle 112"/>
            <p:cNvSpPr>
              <a:spLocks noChangeArrowheads="1"/>
            </p:cNvSpPr>
            <p:nvPr/>
          </p:nvSpPr>
          <p:spPr bwMode="auto">
            <a:xfrm>
              <a:off x="3093" y="1312"/>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0.448276</a:t>
              </a:r>
              <a:endParaRPr lang="en-US" altLang="zh-CN" sz="1200" b="1"/>
            </a:p>
          </p:txBody>
        </p:sp>
        <p:sp>
          <p:nvSpPr>
            <p:cNvPr id="772207" name="Rectangle 111"/>
            <p:cNvSpPr>
              <a:spLocks noChangeArrowheads="1"/>
            </p:cNvSpPr>
            <p:nvPr/>
          </p:nvSpPr>
          <p:spPr bwMode="auto">
            <a:xfrm>
              <a:off x="2349" y="1312"/>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26</a:t>
              </a:r>
              <a:endParaRPr lang="en-US" altLang="zh-CN" sz="1200" b="1"/>
            </a:p>
          </p:txBody>
        </p:sp>
        <p:sp>
          <p:nvSpPr>
            <p:cNvPr id="772206" name="Rectangle 110"/>
            <p:cNvSpPr>
              <a:spLocks noChangeArrowheads="1"/>
            </p:cNvSpPr>
            <p:nvPr/>
          </p:nvSpPr>
          <p:spPr bwMode="auto">
            <a:xfrm>
              <a:off x="1605" y="1312"/>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58</a:t>
              </a:r>
              <a:endParaRPr lang="en-US" altLang="zh-CN" sz="1200" b="1"/>
            </a:p>
          </p:txBody>
        </p:sp>
        <p:sp>
          <p:nvSpPr>
            <p:cNvPr id="772205" name="Rectangle 109"/>
            <p:cNvSpPr>
              <a:spLocks noChangeArrowheads="1"/>
            </p:cNvSpPr>
            <p:nvPr/>
          </p:nvSpPr>
          <p:spPr bwMode="auto">
            <a:xfrm>
              <a:off x="861" y="1312"/>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3.5</a:t>
              </a:r>
              <a:endParaRPr lang="en-US" altLang="zh-CN" sz="1200" b="1"/>
            </a:p>
          </p:txBody>
        </p:sp>
        <p:sp>
          <p:nvSpPr>
            <p:cNvPr id="772204" name="Rectangle 108"/>
            <p:cNvSpPr>
              <a:spLocks noChangeArrowheads="1"/>
            </p:cNvSpPr>
            <p:nvPr/>
          </p:nvSpPr>
          <p:spPr bwMode="auto">
            <a:xfrm>
              <a:off x="521" y="1312"/>
              <a:ext cx="34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3</a:t>
              </a:r>
              <a:endParaRPr lang="en-US" altLang="zh-CN" sz="1200" b="1"/>
            </a:p>
          </p:txBody>
        </p:sp>
        <p:sp>
          <p:nvSpPr>
            <p:cNvPr id="772203" name="Rectangle 107"/>
            <p:cNvSpPr>
              <a:spLocks noChangeArrowheads="1"/>
            </p:cNvSpPr>
            <p:nvPr/>
          </p:nvSpPr>
          <p:spPr bwMode="auto">
            <a:xfrm>
              <a:off x="4581" y="1101"/>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7.719</a:t>
              </a:r>
              <a:endParaRPr lang="en-US" altLang="zh-CN" sz="1200" b="1"/>
            </a:p>
          </p:txBody>
        </p:sp>
        <p:sp>
          <p:nvSpPr>
            <p:cNvPr id="772202" name="Rectangle 106"/>
            <p:cNvSpPr>
              <a:spLocks noChangeArrowheads="1"/>
            </p:cNvSpPr>
            <p:nvPr/>
          </p:nvSpPr>
          <p:spPr bwMode="auto">
            <a:xfrm>
              <a:off x="3837" y="1101"/>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-0.37949</a:t>
              </a:r>
              <a:endParaRPr lang="en-US" altLang="zh-CN" sz="1200" b="1"/>
            </a:p>
          </p:txBody>
        </p:sp>
        <p:sp>
          <p:nvSpPr>
            <p:cNvPr id="772201" name="Rectangle 105"/>
            <p:cNvSpPr>
              <a:spLocks noChangeArrowheads="1"/>
            </p:cNvSpPr>
            <p:nvPr/>
          </p:nvSpPr>
          <p:spPr bwMode="auto">
            <a:xfrm>
              <a:off x="3093" y="1101"/>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0.406250</a:t>
              </a:r>
              <a:endParaRPr lang="en-US" altLang="zh-CN" sz="1200" b="1"/>
            </a:p>
          </p:txBody>
        </p:sp>
        <p:sp>
          <p:nvSpPr>
            <p:cNvPr id="772200" name="Rectangle 104"/>
            <p:cNvSpPr>
              <a:spLocks noChangeArrowheads="1"/>
            </p:cNvSpPr>
            <p:nvPr/>
          </p:nvSpPr>
          <p:spPr bwMode="auto">
            <a:xfrm>
              <a:off x="2349" y="1101"/>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13</a:t>
              </a:r>
              <a:endParaRPr lang="en-US" altLang="zh-CN" sz="1200" b="1"/>
            </a:p>
          </p:txBody>
        </p:sp>
        <p:sp>
          <p:nvSpPr>
            <p:cNvPr id="772199" name="Rectangle 103"/>
            <p:cNvSpPr>
              <a:spLocks noChangeArrowheads="1"/>
            </p:cNvSpPr>
            <p:nvPr/>
          </p:nvSpPr>
          <p:spPr bwMode="auto">
            <a:xfrm>
              <a:off x="1605" y="1101"/>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32</a:t>
              </a:r>
              <a:endParaRPr lang="en-US" altLang="zh-CN" sz="1200" b="1"/>
            </a:p>
          </p:txBody>
        </p:sp>
        <p:sp>
          <p:nvSpPr>
            <p:cNvPr id="772198" name="Rectangle 102"/>
            <p:cNvSpPr>
              <a:spLocks noChangeArrowheads="1"/>
            </p:cNvSpPr>
            <p:nvPr/>
          </p:nvSpPr>
          <p:spPr bwMode="auto">
            <a:xfrm>
              <a:off x="861" y="1101"/>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2.5</a:t>
              </a:r>
              <a:endParaRPr lang="en-US" altLang="zh-CN" sz="1200" b="1"/>
            </a:p>
          </p:txBody>
        </p:sp>
        <p:sp>
          <p:nvSpPr>
            <p:cNvPr id="772197" name="Rectangle 101"/>
            <p:cNvSpPr>
              <a:spLocks noChangeArrowheads="1"/>
            </p:cNvSpPr>
            <p:nvPr/>
          </p:nvSpPr>
          <p:spPr bwMode="auto">
            <a:xfrm>
              <a:off x="521" y="1101"/>
              <a:ext cx="34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2</a:t>
              </a:r>
              <a:endParaRPr lang="en-US" altLang="zh-CN" sz="1200" b="1"/>
            </a:p>
          </p:txBody>
        </p:sp>
        <p:sp>
          <p:nvSpPr>
            <p:cNvPr id="772196" name="Rectangle 100"/>
            <p:cNvSpPr>
              <a:spLocks noChangeArrowheads="1"/>
            </p:cNvSpPr>
            <p:nvPr/>
          </p:nvSpPr>
          <p:spPr bwMode="auto">
            <a:xfrm>
              <a:off x="4581" y="890"/>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5.440</a:t>
              </a:r>
              <a:endParaRPr lang="en-US" altLang="zh-CN" sz="1200" b="1"/>
            </a:p>
          </p:txBody>
        </p:sp>
        <p:sp>
          <p:nvSpPr>
            <p:cNvPr id="772195" name="Rectangle 99"/>
            <p:cNvSpPr>
              <a:spLocks noChangeArrowheads="1"/>
            </p:cNvSpPr>
            <p:nvPr/>
          </p:nvSpPr>
          <p:spPr bwMode="auto">
            <a:xfrm>
              <a:off x="3837" y="890"/>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-0.75377</a:t>
              </a:r>
              <a:endParaRPr lang="en-US" altLang="zh-CN" sz="1200" b="1"/>
            </a:p>
          </p:txBody>
        </p:sp>
        <p:sp>
          <p:nvSpPr>
            <p:cNvPr id="772194" name="Rectangle 98"/>
            <p:cNvSpPr>
              <a:spLocks noChangeArrowheads="1"/>
            </p:cNvSpPr>
            <p:nvPr/>
          </p:nvSpPr>
          <p:spPr bwMode="auto">
            <a:xfrm>
              <a:off x="3093" y="890"/>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0.320000</a:t>
              </a:r>
              <a:endParaRPr lang="en-US" altLang="zh-CN" sz="1200" b="1"/>
            </a:p>
          </p:txBody>
        </p:sp>
        <p:sp>
          <p:nvSpPr>
            <p:cNvPr id="772193" name="Rectangle 97"/>
            <p:cNvSpPr>
              <a:spLocks noChangeArrowheads="1"/>
            </p:cNvSpPr>
            <p:nvPr/>
          </p:nvSpPr>
          <p:spPr bwMode="auto">
            <a:xfrm>
              <a:off x="2349" y="890"/>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8</a:t>
              </a:r>
              <a:endParaRPr lang="en-US" altLang="zh-CN" sz="1200" b="1"/>
            </a:p>
          </p:txBody>
        </p:sp>
        <p:sp>
          <p:nvSpPr>
            <p:cNvPr id="772192" name="Rectangle 96"/>
            <p:cNvSpPr>
              <a:spLocks noChangeArrowheads="1"/>
            </p:cNvSpPr>
            <p:nvPr/>
          </p:nvSpPr>
          <p:spPr bwMode="auto">
            <a:xfrm>
              <a:off x="1605" y="890"/>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25</a:t>
              </a:r>
              <a:endParaRPr lang="en-US" altLang="zh-CN" sz="1200" b="1"/>
            </a:p>
          </p:txBody>
        </p:sp>
        <p:sp>
          <p:nvSpPr>
            <p:cNvPr id="772191" name="Rectangle 95"/>
            <p:cNvSpPr>
              <a:spLocks noChangeArrowheads="1"/>
            </p:cNvSpPr>
            <p:nvPr/>
          </p:nvSpPr>
          <p:spPr bwMode="auto">
            <a:xfrm>
              <a:off x="861" y="890"/>
              <a:ext cx="74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1.5</a:t>
              </a:r>
              <a:endParaRPr lang="en-US" altLang="zh-CN" sz="1200" b="1"/>
            </a:p>
          </p:txBody>
        </p:sp>
        <p:sp>
          <p:nvSpPr>
            <p:cNvPr id="772190" name="Rectangle 94"/>
            <p:cNvSpPr>
              <a:spLocks noChangeArrowheads="1"/>
            </p:cNvSpPr>
            <p:nvPr/>
          </p:nvSpPr>
          <p:spPr bwMode="auto">
            <a:xfrm>
              <a:off x="521" y="890"/>
              <a:ext cx="34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1</a:t>
              </a:r>
              <a:endParaRPr lang="en-US" altLang="zh-CN" sz="1200" b="1"/>
            </a:p>
          </p:txBody>
        </p:sp>
        <p:sp>
          <p:nvSpPr>
            <p:cNvPr id="772189" name="Rectangle 93"/>
            <p:cNvSpPr>
              <a:spLocks noChangeArrowheads="1"/>
            </p:cNvSpPr>
            <p:nvPr/>
          </p:nvSpPr>
          <p:spPr bwMode="auto">
            <a:xfrm>
              <a:off x="4581" y="346"/>
              <a:ext cx="744" cy="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zh-CN" altLang="en-US" sz="1200" b="1">
                  <a:latin typeface="Times New Roman" panose="02020603050405020304" pitchFamily="18" charset="0"/>
                  <a:cs typeface="Times New Roman" panose="02020603050405020304" pitchFamily="18" charset="0"/>
                </a:rPr>
                <a:t>权重</a:t>
              </a:r>
              <a:endParaRPr lang="zh-CN" altLang="en-US" sz="1200" b="1">
                <a:cs typeface="Times New Roman" panose="02020603050405020304" pitchFamily="18" charset="0"/>
              </a:endParaRPr>
            </a:p>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w</a:t>
              </a:r>
              <a:r>
                <a:rPr lang="en-US" altLang="zh-CN" sz="1200" b="1" baseline="-30000">
                  <a:latin typeface="Times New Roman" panose="02020603050405020304" pitchFamily="18" charset="0"/>
                  <a:cs typeface="Times New Roman" panose="02020603050405020304" pitchFamily="18" charset="0"/>
                </a:rPr>
                <a:t>i</a:t>
              </a:r>
              <a:r>
                <a:rPr lang="en-US" altLang="zh-CN" sz="1200" b="1">
                  <a:latin typeface="Times New Roman" panose="02020603050405020304" pitchFamily="18" charset="0"/>
                  <a:cs typeface="Times New Roman" panose="02020603050405020304" pitchFamily="18" charset="0"/>
                </a:rPr>
                <a:t>=n</a:t>
              </a:r>
              <a:r>
                <a:rPr lang="en-US" altLang="zh-CN" sz="1200" b="1" baseline="-30000">
                  <a:latin typeface="Times New Roman" panose="02020603050405020304" pitchFamily="18" charset="0"/>
                  <a:cs typeface="Times New Roman" panose="02020603050405020304" pitchFamily="18" charset="0"/>
                </a:rPr>
                <a:t>i</a:t>
              </a:r>
              <a:r>
                <a:rPr lang="en-US" altLang="zh-CN" sz="1200" b="1">
                  <a:latin typeface="Times New Roman" panose="02020603050405020304" pitchFamily="18" charset="0"/>
                  <a:cs typeface="Times New Roman" panose="02020603050405020304" pitchFamily="18" charset="0"/>
                </a:rPr>
                <a:t>p</a:t>
              </a:r>
              <a:r>
                <a:rPr lang="en-US" altLang="zh-CN" sz="1200" b="1" baseline="-30000">
                  <a:latin typeface="Times New Roman" panose="02020603050405020304" pitchFamily="18" charset="0"/>
                  <a:cs typeface="Times New Roman" panose="02020603050405020304" pitchFamily="18" charset="0"/>
                </a:rPr>
                <a:t>i</a:t>
              </a:r>
              <a:r>
                <a:rPr lang="en-US" altLang="zh-CN" sz="1200" b="1">
                  <a:latin typeface="Times New Roman" panose="02020603050405020304" pitchFamily="18" charset="0"/>
                  <a:cs typeface="Times New Roman" panose="02020603050405020304" pitchFamily="18" charset="0"/>
                </a:rPr>
                <a:t>(1-p</a:t>
              </a:r>
              <a:r>
                <a:rPr lang="en-US" altLang="zh-CN" sz="1200" b="1" baseline="-30000">
                  <a:latin typeface="Times New Roman" panose="02020603050405020304" pitchFamily="18" charset="0"/>
                  <a:cs typeface="Times New Roman" panose="02020603050405020304" pitchFamily="18" charset="0"/>
                </a:rPr>
                <a:t>i</a:t>
              </a:r>
              <a:r>
                <a:rPr lang="en-US" altLang="zh-CN" sz="1200" b="1">
                  <a:latin typeface="Times New Roman" panose="02020603050405020304" pitchFamily="18" charset="0"/>
                  <a:cs typeface="Times New Roman" panose="02020603050405020304" pitchFamily="18" charset="0"/>
                </a:rPr>
                <a:t>)</a:t>
              </a:r>
              <a:endParaRPr lang="en-US" altLang="zh-CN" sz="1200" b="1"/>
            </a:p>
          </p:txBody>
        </p:sp>
        <p:sp>
          <p:nvSpPr>
            <p:cNvPr id="772188" name="Rectangle 92"/>
            <p:cNvSpPr>
              <a:spLocks noChangeArrowheads="1"/>
            </p:cNvSpPr>
            <p:nvPr/>
          </p:nvSpPr>
          <p:spPr bwMode="auto">
            <a:xfrm>
              <a:off x="3837" y="346"/>
              <a:ext cx="744" cy="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00" b="1"/>
                <a:t>逻辑变换</a:t>
              </a:r>
            </a:p>
          </p:txBody>
        </p:sp>
        <p:sp>
          <p:nvSpPr>
            <p:cNvPr id="772187" name="Rectangle 91"/>
            <p:cNvSpPr>
              <a:spLocks noChangeArrowheads="1"/>
            </p:cNvSpPr>
            <p:nvPr/>
          </p:nvSpPr>
          <p:spPr bwMode="auto">
            <a:xfrm>
              <a:off x="3093" y="346"/>
              <a:ext cx="744" cy="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zh-CN" altLang="en-US" sz="1200" b="1">
                  <a:latin typeface="Times New Roman" panose="02020603050405020304" pitchFamily="18" charset="0"/>
                  <a:cs typeface="Times New Roman" panose="02020603050405020304" pitchFamily="18" charset="0"/>
                </a:rPr>
                <a:t>实际购房</a:t>
              </a:r>
            </a:p>
            <a:p>
              <a:pPr algn="ctr">
                <a:spcBef>
                  <a:spcPct val="0"/>
                </a:spcBef>
                <a:buFont typeface="Wingdings" panose="05000000000000000000" pitchFamily="2" charset="2"/>
                <a:buNone/>
              </a:pPr>
              <a:r>
                <a:rPr lang="zh-CN" altLang="en-US" sz="1200" b="1">
                  <a:latin typeface="Times New Roman" panose="02020603050405020304" pitchFamily="18" charset="0"/>
                  <a:cs typeface="Times New Roman" panose="02020603050405020304" pitchFamily="18" charset="0"/>
                </a:rPr>
                <a:t>比例</a:t>
              </a:r>
              <a:endParaRPr lang="zh-CN" altLang="en-US" sz="1200" b="1">
                <a:cs typeface="Times New Roman" panose="02020603050405020304" pitchFamily="18" charset="0"/>
              </a:endParaRPr>
            </a:p>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p</a:t>
              </a:r>
              <a:r>
                <a:rPr lang="en-US" altLang="zh-CN" sz="1200" b="1" baseline="-30000">
                  <a:latin typeface="Times New Roman" panose="02020603050405020304" pitchFamily="18" charset="0"/>
                  <a:cs typeface="Times New Roman" panose="02020603050405020304" pitchFamily="18" charset="0"/>
                </a:rPr>
                <a:t>i</a:t>
              </a:r>
              <a:r>
                <a:rPr lang="en-US" altLang="zh-CN" sz="1200" b="1">
                  <a:latin typeface="Times New Roman" panose="02020603050405020304" pitchFamily="18" charset="0"/>
                  <a:cs typeface="Times New Roman" panose="02020603050405020304" pitchFamily="18" charset="0"/>
                </a:rPr>
                <a:t>=m</a:t>
              </a:r>
              <a:r>
                <a:rPr lang="en-US" altLang="zh-CN" sz="1200" b="1" baseline="-30000">
                  <a:latin typeface="Times New Roman" panose="02020603050405020304" pitchFamily="18" charset="0"/>
                  <a:cs typeface="Times New Roman" panose="02020603050405020304" pitchFamily="18" charset="0"/>
                </a:rPr>
                <a:t>i</a:t>
              </a:r>
              <a:r>
                <a:rPr lang="en-US" altLang="zh-CN" sz="1200" b="1">
                  <a:latin typeface="Times New Roman" panose="02020603050405020304" pitchFamily="18" charset="0"/>
                  <a:cs typeface="Times New Roman" panose="02020603050405020304" pitchFamily="18" charset="0"/>
                </a:rPr>
                <a:t>/n</a:t>
              </a:r>
              <a:r>
                <a:rPr lang="en-US" altLang="zh-CN" sz="1200" b="1" baseline="-30000">
                  <a:latin typeface="Times New Roman" panose="02020603050405020304" pitchFamily="18" charset="0"/>
                  <a:cs typeface="Times New Roman" panose="02020603050405020304" pitchFamily="18" charset="0"/>
                </a:rPr>
                <a:t>i</a:t>
              </a:r>
              <a:endParaRPr lang="en-US" altLang="zh-CN" sz="1200" b="1"/>
            </a:p>
          </p:txBody>
        </p:sp>
        <p:sp>
          <p:nvSpPr>
            <p:cNvPr id="772186" name="Rectangle 90"/>
            <p:cNvSpPr>
              <a:spLocks noChangeArrowheads="1"/>
            </p:cNvSpPr>
            <p:nvPr/>
          </p:nvSpPr>
          <p:spPr bwMode="auto">
            <a:xfrm>
              <a:off x="2349" y="346"/>
              <a:ext cx="744" cy="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zh-CN" altLang="en-US" sz="1200" b="1">
                  <a:latin typeface="Times New Roman" panose="02020603050405020304" pitchFamily="18" charset="0"/>
                  <a:cs typeface="Times New Roman" panose="02020603050405020304" pitchFamily="18" charset="0"/>
                </a:rPr>
                <a:t>实际购房</a:t>
              </a:r>
              <a:endParaRPr lang="zh-CN" altLang="en-US" sz="1200" b="1">
                <a:cs typeface="Times New Roman" panose="02020603050405020304" pitchFamily="18" charset="0"/>
              </a:endParaRPr>
            </a:p>
            <a:p>
              <a:pPr algn="ctr">
                <a:spcBef>
                  <a:spcPct val="0"/>
                </a:spcBef>
                <a:buFont typeface="Wingdings" panose="05000000000000000000" pitchFamily="2" charset="2"/>
                <a:buNone/>
              </a:pPr>
              <a:r>
                <a:rPr lang="zh-CN" altLang="en-US" sz="1200" b="1">
                  <a:latin typeface="Times New Roman" panose="02020603050405020304" pitchFamily="18" charset="0"/>
                  <a:cs typeface="Times New Roman" panose="02020603050405020304" pitchFamily="18" charset="0"/>
                </a:rPr>
                <a:t>人数</a:t>
              </a:r>
              <a:endParaRPr lang="zh-CN" altLang="en-US" sz="1200" b="1">
                <a:cs typeface="Times New Roman" panose="02020603050405020304" pitchFamily="18" charset="0"/>
              </a:endParaRPr>
            </a:p>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m</a:t>
              </a:r>
              <a:r>
                <a:rPr lang="en-US" altLang="zh-CN" sz="1200" b="1" baseline="-30000">
                  <a:latin typeface="Times New Roman" panose="02020603050405020304" pitchFamily="18" charset="0"/>
                  <a:cs typeface="Times New Roman" panose="02020603050405020304" pitchFamily="18" charset="0"/>
                </a:rPr>
                <a:t>i</a:t>
              </a:r>
              <a:endParaRPr lang="en-US" altLang="zh-CN" sz="1200" b="1"/>
            </a:p>
          </p:txBody>
        </p:sp>
        <p:sp>
          <p:nvSpPr>
            <p:cNvPr id="772185" name="Rectangle 89"/>
            <p:cNvSpPr>
              <a:spLocks noChangeArrowheads="1"/>
            </p:cNvSpPr>
            <p:nvPr/>
          </p:nvSpPr>
          <p:spPr bwMode="auto">
            <a:xfrm>
              <a:off x="1605" y="346"/>
              <a:ext cx="744" cy="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zh-CN" altLang="en-US" sz="1200" b="1">
                  <a:latin typeface="Times New Roman" panose="02020603050405020304" pitchFamily="18" charset="0"/>
                  <a:cs typeface="Times New Roman" panose="02020603050405020304" pitchFamily="18" charset="0"/>
                </a:rPr>
                <a:t>签定意向</a:t>
              </a:r>
              <a:endParaRPr lang="zh-CN" altLang="en-US" sz="1200" b="1">
                <a:cs typeface="Times New Roman" panose="02020603050405020304" pitchFamily="18" charset="0"/>
              </a:endParaRPr>
            </a:p>
            <a:p>
              <a:pPr algn="ctr">
                <a:spcBef>
                  <a:spcPct val="0"/>
                </a:spcBef>
                <a:buFont typeface="Wingdings" panose="05000000000000000000" pitchFamily="2" charset="2"/>
                <a:buNone/>
              </a:pPr>
              <a:r>
                <a:rPr lang="zh-CN" altLang="en-US" sz="1200" b="1">
                  <a:latin typeface="Times New Roman" panose="02020603050405020304" pitchFamily="18" charset="0"/>
                  <a:cs typeface="Times New Roman" panose="02020603050405020304" pitchFamily="18" charset="0"/>
                </a:rPr>
                <a:t>书人数</a:t>
              </a:r>
              <a:endParaRPr lang="zh-CN" altLang="en-US" sz="1200" b="1">
                <a:cs typeface="Times New Roman" panose="02020603050405020304" pitchFamily="18" charset="0"/>
              </a:endParaRPr>
            </a:p>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n</a:t>
              </a:r>
              <a:r>
                <a:rPr lang="en-US" altLang="zh-CN" sz="1200" b="1" baseline="-30000">
                  <a:latin typeface="Times New Roman" panose="02020603050405020304" pitchFamily="18" charset="0"/>
                  <a:cs typeface="Times New Roman" panose="02020603050405020304" pitchFamily="18" charset="0"/>
                </a:rPr>
                <a:t>i</a:t>
              </a:r>
              <a:endParaRPr lang="en-US" altLang="zh-CN" sz="1200" b="1"/>
            </a:p>
          </p:txBody>
        </p:sp>
        <p:sp>
          <p:nvSpPr>
            <p:cNvPr id="772184" name="Rectangle 88"/>
            <p:cNvSpPr>
              <a:spLocks noChangeArrowheads="1"/>
            </p:cNvSpPr>
            <p:nvPr/>
          </p:nvSpPr>
          <p:spPr bwMode="auto">
            <a:xfrm>
              <a:off x="861" y="346"/>
              <a:ext cx="744" cy="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zh-CN" altLang="en-US" sz="1200" b="1">
                  <a:latin typeface="Times New Roman" panose="02020603050405020304" pitchFamily="18" charset="0"/>
                  <a:cs typeface="Times New Roman" panose="02020603050405020304" pitchFamily="18" charset="0"/>
                </a:rPr>
                <a:t>年家庭收</a:t>
              </a:r>
              <a:endParaRPr lang="zh-CN" altLang="en-US" sz="1200" b="1">
                <a:cs typeface="Times New Roman" panose="02020603050405020304" pitchFamily="18" charset="0"/>
              </a:endParaRPr>
            </a:p>
            <a:p>
              <a:pPr algn="ctr">
                <a:spcBef>
                  <a:spcPct val="0"/>
                </a:spcBef>
                <a:buFont typeface="Wingdings" panose="05000000000000000000" pitchFamily="2" charset="2"/>
                <a:buNone/>
              </a:pPr>
              <a:r>
                <a:rPr lang="zh-CN" altLang="en-US" sz="1200" b="1">
                  <a:latin typeface="Times New Roman" panose="02020603050405020304" pitchFamily="18" charset="0"/>
                  <a:cs typeface="Times New Roman" panose="02020603050405020304" pitchFamily="18" charset="0"/>
                </a:rPr>
                <a:t>入</a:t>
              </a:r>
              <a:r>
                <a:rPr lang="en-US" altLang="zh-CN" sz="1200" b="1">
                  <a:latin typeface="Times New Roman" panose="02020603050405020304" pitchFamily="18" charset="0"/>
                  <a:cs typeface="Times New Roman" panose="02020603050405020304" pitchFamily="18" charset="0"/>
                </a:rPr>
                <a:t>(</a:t>
              </a:r>
              <a:r>
                <a:rPr lang="zh-CN" altLang="en-US" sz="1200" b="1">
                  <a:latin typeface="Times New Roman" panose="02020603050405020304" pitchFamily="18" charset="0"/>
                  <a:cs typeface="Times New Roman" panose="02020603050405020304" pitchFamily="18" charset="0"/>
                </a:rPr>
                <a:t>万元</a:t>
              </a:r>
              <a:r>
                <a:rPr lang="en-US" altLang="zh-CN" sz="1200" b="1">
                  <a:latin typeface="Times New Roman" panose="02020603050405020304" pitchFamily="18" charset="0"/>
                  <a:cs typeface="Times New Roman" panose="02020603050405020304" pitchFamily="18" charset="0"/>
                </a:rPr>
                <a:t>)</a:t>
              </a:r>
              <a:endParaRPr lang="en-US" altLang="zh-CN" sz="1200" b="1">
                <a:cs typeface="Times New Roman" panose="02020603050405020304" pitchFamily="18" charset="0"/>
              </a:endParaRPr>
            </a:p>
            <a:p>
              <a:pPr algn="ctr">
                <a:spcBef>
                  <a:spcPct val="0"/>
                </a:spcBef>
                <a:buFont typeface="Wingdings" panose="05000000000000000000" pitchFamily="2" charset="2"/>
                <a:buNone/>
              </a:pPr>
              <a:r>
                <a:rPr lang="en-US" altLang="zh-CN" sz="1200" b="1">
                  <a:latin typeface="Times New Roman" panose="02020603050405020304" pitchFamily="18" charset="0"/>
                  <a:cs typeface="Times New Roman" panose="02020603050405020304" pitchFamily="18" charset="0"/>
                </a:rPr>
                <a:t>x</a:t>
              </a:r>
              <a:endParaRPr lang="en-US" altLang="zh-CN" sz="1200" b="1"/>
            </a:p>
          </p:txBody>
        </p:sp>
        <p:sp>
          <p:nvSpPr>
            <p:cNvPr id="772183" name="Rectangle 87"/>
            <p:cNvSpPr>
              <a:spLocks noChangeArrowheads="1"/>
            </p:cNvSpPr>
            <p:nvPr/>
          </p:nvSpPr>
          <p:spPr bwMode="auto">
            <a:xfrm>
              <a:off x="521" y="346"/>
              <a:ext cx="340" cy="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spcBef>
                  <a:spcPct val="0"/>
                </a:spcBef>
                <a:buFont typeface="Wingdings" panose="05000000000000000000" pitchFamily="2" charset="2"/>
                <a:buNone/>
              </a:pPr>
              <a:r>
                <a:rPr lang="zh-CN" altLang="en-US" sz="1200" b="1" dirty="0">
                  <a:latin typeface="Times New Roman" panose="02020603050405020304" pitchFamily="18" charset="0"/>
                  <a:cs typeface="Times New Roman" panose="02020603050405020304" pitchFamily="18" charset="0"/>
                </a:rPr>
                <a:t>序号</a:t>
              </a:r>
              <a:endParaRPr lang="zh-CN" altLang="en-US" sz="1200" b="1" dirty="0"/>
            </a:p>
          </p:txBody>
        </p:sp>
        <p:sp>
          <p:nvSpPr>
            <p:cNvPr id="772253" name="Line 157"/>
            <p:cNvSpPr>
              <a:spLocks noChangeShapeType="1"/>
            </p:cNvSpPr>
            <p:nvPr/>
          </p:nvSpPr>
          <p:spPr bwMode="auto">
            <a:xfrm>
              <a:off x="521" y="346"/>
              <a:ext cx="4804"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72254" name="Line 158"/>
            <p:cNvSpPr>
              <a:spLocks noChangeShapeType="1"/>
            </p:cNvSpPr>
            <p:nvPr/>
          </p:nvSpPr>
          <p:spPr bwMode="auto">
            <a:xfrm>
              <a:off x="521" y="2789"/>
              <a:ext cx="4804"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72255" name="Line 159"/>
            <p:cNvSpPr>
              <a:spLocks noChangeShapeType="1"/>
            </p:cNvSpPr>
            <p:nvPr/>
          </p:nvSpPr>
          <p:spPr bwMode="auto">
            <a:xfrm>
              <a:off x="521" y="346"/>
              <a:ext cx="0" cy="244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cap="rnd">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72256" name="Line 160"/>
            <p:cNvSpPr>
              <a:spLocks noChangeShapeType="1"/>
            </p:cNvSpPr>
            <p:nvPr/>
          </p:nvSpPr>
          <p:spPr bwMode="auto">
            <a:xfrm>
              <a:off x="5325" y="346"/>
              <a:ext cx="0" cy="244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cap="rnd">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72259" name="Line 163"/>
            <p:cNvSpPr>
              <a:spLocks noChangeShapeType="1"/>
            </p:cNvSpPr>
            <p:nvPr/>
          </p:nvSpPr>
          <p:spPr bwMode="auto">
            <a:xfrm>
              <a:off x="521" y="890"/>
              <a:ext cx="4804"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72261" name="Line 165"/>
            <p:cNvSpPr>
              <a:spLocks noChangeShapeType="1"/>
            </p:cNvSpPr>
            <p:nvPr/>
          </p:nvSpPr>
          <p:spPr bwMode="auto">
            <a:xfrm>
              <a:off x="861" y="346"/>
              <a:ext cx="0" cy="244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72264" name="Line 168"/>
            <p:cNvSpPr>
              <a:spLocks noChangeShapeType="1"/>
            </p:cNvSpPr>
            <p:nvPr/>
          </p:nvSpPr>
          <p:spPr bwMode="auto">
            <a:xfrm>
              <a:off x="1605" y="346"/>
              <a:ext cx="0" cy="244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72267" name="Line 171"/>
            <p:cNvSpPr>
              <a:spLocks noChangeShapeType="1"/>
            </p:cNvSpPr>
            <p:nvPr/>
          </p:nvSpPr>
          <p:spPr bwMode="auto">
            <a:xfrm>
              <a:off x="2349" y="346"/>
              <a:ext cx="0" cy="244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72270" name="Line 174"/>
            <p:cNvSpPr>
              <a:spLocks noChangeShapeType="1"/>
            </p:cNvSpPr>
            <p:nvPr/>
          </p:nvSpPr>
          <p:spPr bwMode="auto">
            <a:xfrm>
              <a:off x="3093" y="346"/>
              <a:ext cx="0" cy="244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72273" name="Line 177"/>
            <p:cNvSpPr>
              <a:spLocks noChangeShapeType="1"/>
            </p:cNvSpPr>
            <p:nvPr/>
          </p:nvSpPr>
          <p:spPr bwMode="auto">
            <a:xfrm>
              <a:off x="3837" y="346"/>
              <a:ext cx="0" cy="244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72276" name="Line 180"/>
            <p:cNvSpPr>
              <a:spLocks noChangeShapeType="1"/>
            </p:cNvSpPr>
            <p:nvPr/>
          </p:nvSpPr>
          <p:spPr bwMode="auto">
            <a:xfrm>
              <a:off x="4581" y="346"/>
              <a:ext cx="0" cy="244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72280" name="Line 184"/>
            <p:cNvSpPr>
              <a:spLocks noChangeShapeType="1"/>
            </p:cNvSpPr>
            <p:nvPr/>
          </p:nvSpPr>
          <p:spPr bwMode="auto">
            <a:xfrm>
              <a:off x="521" y="1101"/>
              <a:ext cx="4804"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72313" name="Line 217"/>
            <p:cNvSpPr>
              <a:spLocks noChangeShapeType="1"/>
            </p:cNvSpPr>
            <p:nvPr/>
          </p:nvSpPr>
          <p:spPr bwMode="auto">
            <a:xfrm>
              <a:off x="521" y="1312"/>
              <a:ext cx="4804"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72346" name="Line 250"/>
            <p:cNvSpPr>
              <a:spLocks noChangeShapeType="1"/>
            </p:cNvSpPr>
            <p:nvPr/>
          </p:nvSpPr>
          <p:spPr bwMode="auto">
            <a:xfrm>
              <a:off x="521" y="1523"/>
              <a:ext cx="4804"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72379" name="Line 283"/>
            <p:cNvSpPr>
              <a:spLocks noChangeShapeType="1"/>
            </p:cNvSpPr>
            <p:nvPr/>
          </p:nvSpPr>
          <p:spPr bwMode="auto">
            <a:xfrm>
              <a:off x="521" y="1734"/>
              <a:ext cx="4804"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72412" name="Line 316"/>
            <p:cNvSpPr>
              <a:spLocks noChangeShapeType="1"/>
            </p:cNvSpPr>
            <p:nvPr/>
          </p:nvSpPr>
          <p:spPr bwMode="auto">
            <a:xfrm>
              <a:off x="521" y="1945"/>
              <a:ext cx="4804"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72445" name="Line 349"/>
            <p:cNvSpPr>
              <a:spLocks noChangeShapeType="1"/>
            </p:cNvSpPr>
            <p:nvPr/>
          </p:nvSpPr>
          <p:spPr bwMode="auto">
            <a:xfrm>
              <a:off x="521" y="2156"/>
              <a:ext cx="4804"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72478" name="Line 382"/>
            <p:cNvSpPr>
              <a:spLocks noChangeShapeType="1"/>
            </p:cNvSpPr>
            <p:nvPr/>
          </p:nvSpPr>
          <p:spPr bwMode="auto">
            <a:xfrm>
              <a:off x="521" y="2367"/>
              <a:ext cx="4804"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72511" name="Line 415"/>
            <p:cNvSpPr>
              <a:spLocks noChangeShapeType="1"/>
            </p:cNvSpPr>
            <p:nvPr/>
          </p:nvSpPr>
          <p:spPr bwMode="auto">
            <a:xfrm>
              <a:off x="521" y="2578"/>
              <a:ext cx="4804"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grpSp>
      <p:sp>
        <p:nvSpPr>
          <p:cNvPr id="772607" name="Text Box 511"/>
          <p:cNvSpPr txBox="1">
            <a:spLocks noChangeArrowheads="1"/>
          </p:cNvSpPr>
          <p:nvPr/>
        </p:nvSpPr>
        <p:spPr bwMode="auto">
          <a:xfrm>
            <a:off x="1601391" y="3327798"/>
            <a:ext cx="2646759"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500" b="1">
                <a:latin typeface="楷体_GB2312" pitchFamily="49" charset="-122"/>
                <a:ea typeface="楷体_GB2312" pitchFamily="49" charset="-122"/>
              </a:rPr>
              <a:t>Logistic</a:t>
            </a:r>
            <a:r>
              <a:rPr lang="zh-CN" altLang="en-US" sz="1500" b="1">
                <a:latin typeface="楷体_GB2312" pitchFamily="49" charset="-122"/>
                <a:ea typeface="楷体_GB2312" pitchFamily="49" charset="-122"/>
              </a:rPr>
              <a:t>回归方程为：</a:t>
            </a:r>
          </a:p>
        </p:txBody>
      </p:sp>
      <p:graphicFrame>
        <p:nvGraphicFramePr>
          <p:cNvPr id="772608" name="Object 512"/>
          <p:cNvGraphicFramePr>
            <a:graphicFrameLocks noChangeAspect="1"/>
          </p:cNvGraphicFramePr>
          <p:nvPr>
            <p:extLst>
              <p:ext uri="{D42A27DB-BD31-4B8C-83A1-F6EECF244321}">
                <p14:modId xmlns:p14="http://schemas.microsoft.com/office/powerpoint/2010/main" val="3565235543"/>
              </p:ext>
            </p:extLst>
          </p:nvPr>
        </p:nvGraphicFramePr>
        <p:xfrm>
          <a:off x="2303860" y="3589735"/>
          <a:ext cx="3239690" cy="602456"/>
        </p:xfrm>
        <a:graphic>
          <a:graphicData uri="http://schemas.openxmlformats.org/presentationml/2006/ole">
            <mc:AlternateContent xmlns:mc="http://schemas.openxmlformats.org/markup-compatibility/2006">
              <mc:Choice xmlns:v="urn:schemas-microsoft-com:vml" Requires="v">
                <p:oleObj spid="_x0000_s6153" name="公式" r:id="rId5" imgW="2323800" imgH="431640" progId="Equation.3">
                  <p:embed/>
                </p:oleObj>
              </mc:Choice>
              <mc:Fallback>
                <p:oleObj name="公式" r:id="rId5" imgW="2323800" imgH="431640" progId="Equation.3">
                  <p:embed/>
                  <p:pic>
                    <p:nvPicPr>
                      <p:cNvPr id="772608" name="Object 5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3860" y="3589735"/>
                        <a:ext cx="3239690" cy="602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2609" name="Text Box 513"/>
          <p:cNvSpPr txBox="1">
            <a:spLocks noChangeArrowheads="1"/>
          </p:cNvSpPr>
          <p:nvPr/>
        </p:nvSpPr>
        <p:spPr bwMode="auto">
          <a:xfrm>
            <a:off x="1277542" y="4137423"/>
            <a:ext cx="653534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500" b="1">
                <a:latin typeface="楷体_GB2312" pitchFamily="49" charset="-122"/>
                <a:ea typeface="楷体_GB2312" pitchFamily="49" charset="-122"/>
              </a:rPr>
              <a:t>式中：</a:t>
            </a:r>
            <a:r>
              <a:rPr lang="en-US" altLang="zh-CN" sz="1500" b="1">
                <a:latin typeface="楷体_GB2312" pitchFamily="49" charset="-122"/>
                <a:ea typeface="楷体_GB2312" pitchFamily="49" charset="-122"/>
              </a:rPr>
              <a:t>c</a:t>
            </a:r>
            <a:r>
              <a:rPr lang="zh-CN" altLang="en-US" sz="1500" b="1">
                <a:latin typeface="楷体_GB2312" pitchFamily="49" charset="-122"/>
                <a:ea typeface="楷体_GB2312" pitchFamily="49" charset="-122"/>
              </a:rPr>
              <a:t>为分组数据的组数，本例</a:t>
            </a:r>
            <a:r>
              <a:rPr lang="en-US" altLang="zh-CN" sz="1500" b="1">
                <a:latin typeface="楷体_GB2312" pitchFamily="49" charset="-122"/>
                <a:ea typeface="楷体_GB2312" pitchFamily="49" charset="-122"/>
              </a:rPr>
              <a:t>c=9</a:t>
            </a:r>
            <a:r>
              <a:rPr lang="zh-CN" altLang="en-US" sz="1500" b="1">
                <a:latin typeface="楷体_GB2312" pitchFamily="49" charset="-122"/>
                <a:ea typeface="楷体_GB2312" pitchFamily="49" charset="-122"/>
              </a:rPr>
              <a:t>。将以上回归方程做线性变换，令：</a:t>
            </a:r>
          </a:p>
        </p:txBody>
      </p:sp>
      <p:graphicFrame>
        <p:nvGraphicFramePr>
          <p:cNvPr id="772610" name="Object 514"/>
          <p:cNvGraphicFramePr>
            <a:graphicFrameLocks noChangeAspect="1"/>
          </p:cNvGraphicFramePr>
          <p:nvPr>
            <p:extLst>
              <p:ext uri="{D42A27DB-BD31-4B8C-83A1-F6EECF244321}">
                <p14:modId xmlns:p14="http://schemas.microsoft.com/office/powerpoint/2010/main" val="2408903840"/>
              </p:ext>
            </p:extLst>
          </p:nvPr>
        </p:nvGraphicFramePr>
        <p:xfrm>
          <a:off x="2303860" y="4364831"/>
          <a:ext cx="1327547" cy="672704"/>
        </p:xfrm>
        <a:graphic>
          <a:graphicData uri="http://schemas.openxmlformats.org/presentationml/2006/ole">
            <mc:AlternateContent xmlns:mc="http://schemas.openxmlformats.org/markup-compatibility/2006">
              <mc:Choice xmlns:v="urn:schemas-microsoft-com:vml" Requires="v">
                <p:oleObj spid="_x0000_s6154" name="公式" r:id="rId7" imgW="952200" imgH="482400" progId="Equation.3">
                  <p:embed/>
                </p:oleObj>
              </mc:Choice>
              <mc:Fallback>
                <p:oleObj name="公式" r:id="rId7" imgW="952200" imgH="482400" progId="Equation.3">
                  <p:embed/>
                  <p:pic>
                    <p:nvPicPr>
                      <p:cNvPr id="772610" name="Object 5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3860" y="4364831"/>
                        <a:ext cx="1327547" cy="672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60791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772606"/>
                                        </p:tgtEl>
                                        <p:attrNameLst>
                                          <p:attrName>style.visibility</p:attrName>
                                        </p:attrNameLst>
                                      </p:cBhvr>
                                      <p:to>
                                        <p:strVal val="visible"/>
                                      </p:to>
                                    </p:set>
                                    <p:anim to="" calcmode="lin" valueType="num">
                                      <p:cBhvr>
                                        <p:cTn id="7" dur="1" fill="hold"/>
                                        <p:tgtEl>
                                          <p:spTgt spid="772606"/>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772607"/>
                                        </p:tgtEl>
                                        <p:attrNameLst>
                                          <p:attrName>style.visibility</p:attrName>
                                        </p:attrNameLst>
                                      </p:cBhvr>
                                      <p:to>
                                        <p:strVal val="visible"/>
                                      </p:to>
                                    </p:set>
                                    <p:anim to="" calcmode="lin" valueType="num">
                                      <p:cBhvr>
                                        <p:cTn id="12" dur="1" fill="hold"/>
                                        <p:tgtEl>
                                          <p:spTgt spid="772607"/>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nodeType="clickEffect">
                                  <p:stCondLst>
                                    <p:cond delay="0"/>
                                  </p:stCondLst>
                                  <p:childTnLst>
                                    <p:set>
                                      <p:cBhvr>
                                        <p:cTn id="16" dur="1" fill="hold">
                                          <p:stCondLst>
                                            <p:cond delay="0"/>
                                          </p:stCondLst>
                                        </p:cTn>
                                        <p:tgtEl>
                                          <p:spTgt spid="772608"/>
                                        </p:tgtEl>
                                        <p:attrNameLst>
                                          <p:attrName>style.visibility</p:attrName>
                                        </p:attrNameLst>
                                      </p:cBhvr>
                                      <p:to>
                                        <p:strVal val="visible"/>
                                      </p:to>
                                    </p:set>
                                    <p:anim to="" calcmode="lin" valueType="num">
                                      <p:cBhvr>
                                        <p:cTn id="17" dur="1" fill="hold"/>
                                        <p:tgtEl>
                                          <p:spTgt spid="772608"/>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772609"/>
                                        </p:tgtEl>
                                        <p:attrNameLst>
                                          <p:attrName>style.visibility</p:attrName>
                                        </p:attrNameLst>
                                      </p:cBhvr>
                                      <p:to>
                                        <p:strVal val="visible"/>
                                      </p:to>
                                    </p:set>
                                    <p:anim to="" calcmode="lin" valueType="num">
                                      <p:cBhvr>
                                        <p:cTn id="22" dur="1" fill="hold"/>
                                        <p:tgtEl>
                                          <p:spTgt spid="772609"/>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nodeType="clickEffect">
                                  <p:stCondLst>
                                    <p:cond delay="0"/>
                                  </p:stCondLst>
                                  <p:childTnLst>
                                    <p:set>
                                      <p:cBhvr>
                                        <p:cTn id="26" dur="1" fill="hold">
                                          <p:stCondLst>
                                            <p:cond delay="0"/>
                                          </p:stCondLst>
                                        </p:cTn>
                                        <p:tgtEl>
                                          <p:spTgt spid="772610"/>
                                        </p:tgtEl>
                                        <p:attrNameLst>
                                          <p:attrName>style.visibility</p:attrName>
                                        </p:attrNameLst>
                                      </p:cBhvr>
                                      <p:to>
                                        <p:strVal val="visible"/>
                                      </p:to>
                                    </p:set>
                                    <p:anim to="" calcmode="lin" valueType="num">
                                      <p:cBhvr>
                                        <p:cTn id="27" dur="1" fill="hold"/>
                                        <p:tgtEl>
                                          <p:spTgt spid="772610"/>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607" grpId="0"/>
      <p:bldP spid="77260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37" name="Text Box 17"/>
          <p:cNvSpPr txBox="1">
            <a:spLocks noChangeArrowheads="1"/>
          </p:cNvSpPr>
          <p:nvPr/>
        </p:nvSpPr>
        <p:spPr bwMode="auto">
          <a:xfrm>
            <a:off x="1654969" y="329804"/>
            <a:ext cx="3132535"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500" b="1">
                <a:ea typeface="楷体_GB2312" pitchFamily="49" charset="-122"/>
              </a:rPr>
              <a:t>则变换后的线性回归模型为：</a:t>
            </a:r>
          </a:p>
        </p:txBody>
      </p:sp>
      <p:graphicFrame>
        <p:nvGraphicFramePr>
          <p:cNvPr id="773138" name="Object 18"/>
          <p:cNvGraphicFramePr>
            <a:graphicFrameLocks noChangeAspect="1"/>
          </p:cNvGraphicFramePr>
          <p:nvPr>
            <p:extLst>
              <p:ext uri="{D42A27DB-BD31-4B8C-83A1-F6EECF244321}">
                <p14:modId xmlns:p14="http://schemas.microsoft.com/office/powerpoint/2010/main" val="250233658"/>
              </p:ext>
            </p:extLst>
          </p:nvPr>
        </p:nvGraphicFramePr>
        <p:xfrm>
          <a:off x="2465785" y="627460"/>
          <a:ext cx="1553765" cy="317897"/>
        </p:xfrm>
        <a:graphic>
          <a:graphicData uri="http://schemas.openxmlformats.org/presentationml/2006/ole">
            <mc:AlternateContent xmlns:mc="http://schemas.openxmlformats.org/markup-compatibility/2006">
              <mc:Choice xmlns:v="urn:schemas-microsoft-com:vml" Requires="v">
                <p:oleObj spid="_x0000_s7180" name="公式" r:id="rId3" imgW="1117440" imgH="228600" progId="Equation.3">
                  <p:embed/>
                </p:oleObj>
              </mc:Choice>
              <mc:Fallback>
                <p:oleObj name="公式" r:id="rId3" imgW="1117440" imgH="228600" progId="Equation.3">
                  <p:embed/>
                  <p:pic>
                    <p:nvPicPr>
                      <p:cNvPr id="773138"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5785" y="627460"/>
                        <a:ext cx="1553765" cy="3178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3139" name="Text Box 19"/>
          <p:cNvSpPr txBox="1">
            <a:spLocks noChangeArrowheads="1"/>
          </p:cNvSpPr>
          <p:nvPr/>
        </p:nvSpPr>
        <p:spPr bwMode="auto">
          <a:xfrm>
            <a:off x="1656160" y="951310"/>
            <a:ext cx="3780234"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500" b="1">
                <a:ea typeface="楷体_GB2312" pitchFamily="49" charset="-122"/>
              </a:rPr>
              <a:t>依据本例数据，算出经验回归方程为：</a:t>
            </a:r>
          </a:p>
        </p:txBody>
      </p:sp>
      <p:graphicFrame>
        <p:nvGraphicFramePr>
          <p:cNvPr id="773140" name="Object 20"/>
          <p:cNvGraphicFramePr>
            <a:graphicFrameLocks noChangeAspect="1"/>
          </p:cNvGraphicFramePr>
          <p:nvPr>
            <p:extLst>
              <p:ext uri="{D42A27DB-BD31-4B8C-83A1-F6EECF244321}">
                <p14:modId xmlns:p14="http://schemas.microsoft.com/office/powerpoint/2010/main" val="1853627466"/>
              </p:ext>
            </p:extLst>
          </p:nvPr>
        </p:nvGraphicFramePr>
        <p:xfrm>
          <a:off x="2465785" y="1239441"/>
          <a:ext cx="1835944" cy="282178"/>
        </p:xfrm>
        <a:graphic>
          <a:graphicData uri="http://schemas.openxmlformats.org/presentationml/2006/ole">
            <mc:AlternateContent xmlns:mc="http://schemas.openxmlformats.org/markup-compatibility/2006">
              <mc:Choice xmlns:v="urn:schemas-microsoft-com:vml" Requires="v">
                <p:oleObj spid="_x0000_s7181" name="公式" r:id="rId5" imgW="1320480" imgH="203040" progId="Equation.3">
                  <p:embed/>
                </p:oleObj>
              </mc:Choice>
              <mc:Fallback>
                <p:oleObj name="公式" r:id="rId5" imgW="1320480" imgH="203040" progId="Equation.3">
                  <p:embed/>
                  <p:pic>
                    <p:nvPicPr>
                      <p:cNvPr id="77314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5785" y="1239441"/>
                        <a:ext cx="1835944" cy="282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3141" name="Text Box 21"/>
          <p:cNvSpPr txBox="1">
            <a:spLocks noChangeArrowheads="1"/>
          </p:cNvSpPr>
          <p:nvPr/>
        </p:nvSpPr>
        <p:spPr bwMode="auto">
          <a:xfrm>
            <a:off x="1331119" y="1518048"/>
            <a:ext cx="648176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500" b="1">
                <a:latin typeface="楷体_GB2312" pitchFamily="49" charset="-122"/>
                <a:ea typeface="楷体_GB2312" pitchFamily="49" charset="-122"/>
              </a:rPr>
              <a:t>   判定系数</a:t>
            </a:r>
            <a:r>
              <a:rPr lang="en-US" altLang="zh-CN" sz="1500" b="1">
                <a:latin typeface="楷体_GB2312" pitchFamily="49" charset="-122"/>
                <a:ea typeface="楷体_GB2312" pitchFamily="49" charset="-122"/>
              </a:rPr>
              <a:t>r</a:t>
            </a:r>
            <a:r>
              <a:rPr lang="en-US" altLang="zh-CN" sz="1500" b="1" baseline="30000">
                <a:latin typeface="楷体_GB2312" pitchFamily="49" charset="-122"/>
                <a:ea typeface="楷体_GB2312" pitchFamily="49" charset="-122"/>
              </a:rPr>
              <a:t>2</a:t>
            </a:r>
            <a:r>
              <a:rPr lang="en-US" altLang="zh-CN" sz="1500" b="1">
                <a:latin typeface="楷体_GB2312" pitchFamily="49" charset="-122"/>
                <a:ea typeface="楷体_GB2312" pitchFamily="49" charset="-122"/>
              </a:rPr>
              <a:t>=0.9243</a:t>
            </a:r>
            <a:r>
              <a:rPr lang="zh-CN" altLang="en-US" sz="1500" b="1">
                <a:latin typeface="楷体_GB2312" pitchFamily="49" charset="-122"/>
                <a:ea typeface="楷体_GB2312" pitchFamily="49" charset="-122"/>
              </a:rPr>
              <a:t>，显著性检验</a:t>
            </a:r>
            <a:r>
              <a:rPr lang="en-US" altLang="zh-CN" sz="1500" b="1">
                <a:latin typeface="楷体_GB2312" pitchFamily="49" charset="-122"/>
                <a:ea typeface="楷体_GB2312" pitchFamily="49" charset="-122"/>
              </a:rPr>
              <a:t>P</a:t>
            </a:r>
            <a:r>
              <a:rPr lang="zh-CN" altLang="en-US" sz="1500" b="1">
                <a:latin typeface="楷体_GB2312" pitchFamily="49" charset="-122"/>
                <a:ea typeface="楷体_GB2312" pitchFamily="49" charset="-122"/>
              </a:rPr>
              <a:t>值≈</a:t>
            </a:r>
            <a:r>
              <a:rPr lang="en-US" altLang="zh-CN" sz="1500" b="1">
                <a:latin typeface="楷体_GB2312" pitchFamily="49" charset="-122"/>
                <a:ea typeface="楷体_GB2312" pitchFamily="49" charset="-122"/>
              </a:rPr>
              <a:t>0</a:t>
            </a:r>
            <a:r>
              <a:rPr lang="zh-CN" altLang="en-US" sz="1500" b="1">
                <a:latin typeface="楷体_GB2312" pitchFamily="49" charset="-122"/>
                <a:ea typeface="楷体_GB2312" pitchFamily="49" charset="-122"/>
              </a:rPr>
              <a:t>，高度显著。将经验回归方程代入式：</a:t>
            </a:r>
          </a:p>
        </p:txBody>
      </p:sp>
      <p:graphicFrame>
        <p:nvGraphicFramePr>
          <p:cNvPr id="773142" name="Object 22"/>
          <p:cNvGraphicFramePr>
            <a:graphicFrameLocks noChangeAspect="1"/>
          </p:cNvGraphicFramePr>
          <p:nvPr>
            <p:extLst>
              <p:ext uri="{D42A27DB-BD31-4B8C-83A1-F6EECF244321}">
                <p14:modId xmlns:p14="http://schemas.microsoft.com/office/powerpoint/2010/main" val="1927025349"/>
              </p:ext>
            </p:extLst>
          </p:nvPr>
        </p:nvGraphicFramePr>
        <p:xfrm>
          <a:off x="2465785" y="1924051"/>
          <a:ext cx="3239690" cy="602456"/>
        </p:xfrm>
        <a:graphic>
          <a:graphicData uri="http://schemas.openxmlformats.org/presentationml/2006/ole">
            <mc:AlternateContent xmlns:mc="http://schemas.openxmlformats.org/markup-compatibility/2006">
              <mc:Choice xmlns:v="urn:schemas-microsoft-com:vml" Requires="v">
                <p:oleObj spid="_x0000_s7182" name="公式" r:id="rId7" imgW="2323800" imgH="431640" progId="Equation.3">
                  <p:embed/>
                </p:oleObj>
              </mc:Choice>
              <mc:Fallback>
                <p:oleObj name="公式" r:id="rId7" imgW="2323800" imgH="431640" progId="Equation.3">
                  <p:embed/>
                  <p:pic>
                    <p:nvPicPr>
                      <p:cNvPr id="773142"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5785" y="1924051"/>
                        <a:ext cx="3239690" cy="602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3143" name="Text Box 23"/>
          <p:cNvSpPr txBox="1">
            <a:spLocks noChangeArrowheads="1"/>
          </p:cNvSpPr>
          <p:nvPr/>
        </p:nvSpPr>
        <p:spPr bwMode="auto">
          <a:xfrm>
            <a:off x="1331119" y="2463404"/>
            <a:ext cx="917972"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500" b="1">
                <a:ea typeface="楷体_GB2312" pitchFamily="49" charset="-122"/>
              </a:rPr>
              <a:t>得：</a:t>
            </a:r>
          </a:p>
        </p:txBody>
      </p:sp>
      <p:graphicFrame>
        <p:nvGraphicFramePr>
          <p:cNvPr id="773144" name="Object 24"/>
          <p:cNvGraphicFramePr>
            <a:graphicFrameLocks noChangeAspect="1"/>
          </p:cNvGraphicFramePr>
          <p:nvPr>
            <p:extLst>
              <p:ext uri="{D42A27DB-BD31-4B8C-83A1-F6EECF244321}">
                <p14:modId xmlns:p14="http://schemas.microsoft.com/office/powerpoint/2010/main" val="2137276959"/>
              </p:ext>
            </p:extLst>
          </p:nvPr>
        </p:nvGraphicFramePr>
        <p:xfrm>
          <a:off x="2465785" y="2680097"/>
          <a:ext cx="2584847" cy="584597"/>
        </p:xfrm>
        <a:graphic>
          <a:graphicData uri="http://schemas.openxmlformats.org/presentationml/2006/ole">
            <mc:AlternateContent xmlns:mc="http://schemas.openxmlformats.org/markup-compatibility/2006">
              <mc:Choice xmlns:v="urn:schemas-microsoft-com:vml" Requires="v">
                <p:oleObj spid="_x0000_s7183" name="公式" r:id="rId9" imgW="1854000" imgH="419040" progId="Equation.3">
                  <p:embed/>
                </p:oleObj>
              </mc:Choice>
              <mc:Fallback>
                <p:oleObj name="公式" r:id="rId9" imgW="1854000" imgH="419040" progId="Equation.3">
                  <p:embed/>
                  <p:pic>
                    <p:nvPicPr>
                      <p:cNvPr id="773144"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65785" y="2680097"/>
                        <a:ext cx="2584847" cy="584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3145" name="Rectangle 25"/>
          <p:cNvSpPr>
            <a:spLocks noChangeArrowheads="1"/>
          </p:cNvSpPr>
          <p:nvPr/>
        </p:nvSpPr>
        <p:spPr bwMode="auto">
          <a:xfrm>
            <a:off x="1331119" y="3220641"/>
            <a:ext cx="6481763"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500" b="1">
                <a:latin typeface="楷体_GB2312" pitchFamily="49" charset="-122"/>
                <a:ea typeface="楷体_GB2312" pitchFamily="49" charset="-122"/>
              </a:rPr>
              <a:t>   这表明在住房展销会上与房地产商签订初步购房意向书的年收入</a:t>
            </a:r>
            <a:r>
              <a:rPr lang="en-US" altLang="zh-CN" sz="1500" b="1">
                <a:latin typeface="楷体_GB2312" pitchFamily="49" charset="-122"/>
                <a:ea typeface="楷体_GB2312" pitchFamily="49" charset="-122"/>
              </a:rPr>
              <a:t>8</a:t>
            </a:r>
            <a:r>
              <a:rPr lang="zh-CN" altLang="en-US" sz="1500" b="1">
                <a:latin typeface="楷体_GB2312" pitchFamily="49" charset="-122"/>
                <a:ea typeface="楷体_GB2312" pitchFamily="49" charset="-122"/>
              </a:rPr>
              <a:t>万元的家庭中，预计实际购房比例为</a:t>
            </a:r>
            <a:r>
              <a:rPr lang="en-US" altLang="zh-CN" sz="1500" b="1">
                <a:latin typeface="楷体_GB2312" pitchFamily="49" charset="-122"/>
                <a:ea typeface="楷体_GB2312" pitchFamily="49" charset="-122"/>
              </a:rPr>
              <a:t>59</a:t>
            </a:r>
            <a:r>
              <a:rPr lang="zh-CN" altLang="en-US" sz="1500" b="1">
                <a:latin typeface="楷体_GB2312" pitchFamily="49" charset="-122"/>
                <a:ea typeface="楷体_GB2312" pitchFamily="49" charset="-122"/>
              </a:rPr>
              <a:t>％。或者说，一个签订初步购房意向书的年收入</a:t>
            </a:r>
            <a:r>
              <a:rPr lang="en-US" altLang="zh-CN" sz="1500" b="1">
                <a:latin typeface="楷体_GB2312" pitchFamily="49" charset="-122"/>
                <a:ea typeface="楷体_GB2312" pitchFamily="49" charset="-122"/>
              </a:rPr>
              <a:t>8</a:t>
            </a:r>
            <a:r>
              <a:rPr lang="zh-CN" altLang="en-US" sz="1500" b="1">
                <a:latin typeface="楷体_GB2312" pitchFamily="49" charset="-122"/>
                <a:ea typeface="楷体_GB2312" pitchFamily="49" charset="-122"/>
              </a:rPr>
              <a:t>万元的家庭，其购房概率为</a:t>
            </a:r>
            <a:r>
              <a:rPr lang="en-US" altLang="zh-CN" sz="1500" b="1">
                <a:latin typeface="楷体_GB2312" pitchFamily="49" charset="-122"/>
                <a:ea typeface="楷体_GB2312" pitchFamily="49" charset="-122"/>
              </a:rPr>
              <a:t>59</a:t>
            </a:r>
            <a:r>
              <a:rPr lang="zh-CN" altLang="en-US" sz="1500" b="1">
                <a:latin typeface="楷体_GB2312" pitchFamily="49" charset="-122"/>
                <a:ea typeface="楷体_GB2312" pitchFamily="49" charset="-122"/>
              </a:rPr>
              <a:t>％。</a:t>
            </a:r>
          </a:p>
        </p:txBody>
      </p:sp>
      <p:grpSp>
        <p:nvGrpSpPr>
          <p:cNvPr id="773149" name="Group 29"/>
          <p:cNvGrpSpPr>
            <a:grpSpLocks/>
          </p:cNvGrpSpPr>
          <p:nvPr/>
        </p:nvGrpSpPr>
        <p:grpSpPr bwMode="auto">
          <a:xfrm>
            <a:off x="1331119" y="3964784"/>
            <a:ext cx="6535341" cy="1015604"/>
            <a:chOff x="158" y="3330"/>
            <a:chExt cx="5489" cy="853"/>
          </a:xfrm>
        </p:grpSpPr>
        <p:sp>
          <p:nvSpPr>
            <p:cNvPr id="773146" name="Rectangle 26"/>
            <p:cNvSpPr>
              <a:spLocks noChangeArrowheads="1"/>
            </p:cNvSpPr>
            <p:nvPr/>
          </p:nvSpPr>
          <p:spPr bwMode="auto">
            <a:xfrm>
              <a:off x="158" y="3330"/>
              <a:ext cx="5489" cy="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500" b="1">
                  <a:latin typeface="楷体_GB2312" pitchFamily="49" charset="-122"/>
                  <a:ea typeface="楷体_GB2312" pitchFamily="49" charset="-122"/>
                </a:rPr>
                <a:t>   用</a:t>
              </a:r>
              <a:r>
                <a:rPr lang="en-US" altLang="zh-CN" sz="1500" b="1">
                  <a:latin typeface="楷体_GB2312" pitchFamily="49" charset="-122"/>
                  <a:ea typeface="楷体_GB2312" pitchFamily="49" charset="-122"/>
                </a:rPr>
                <a:t>Logistic</a:t>
              </a:r>
              <a:r>
                <a:rPr lang="zh-CN" altLang="en-US" sz="1500" b="1">
                  <a:latin typeface="楷体_GB2312" pitchFamily="49" charset="-122"/>
                  <a:ea typeface="楷体_GB2312" pitchFamily="49" charset="-122"/>
                </a:rPr>
                <a:t>回归模型成功地拟合了因变量为定性变量的回归模型，但是仍然存在一个不足之处，就是异方差性并没有解决，式                的回归模型不是等方差的，应该对其用加权最小二乘估计。当</a:t>
              </a:r>
              <a:r>
                <a:rPr lang="en-US" altLang="zh-CN" sz="1500" b="1">
                  <a:latin typeface="楷体_GB2312" pitchFamily="49" charset="-122"/>
                  <a:ea typeface="楷体_GB2312" pitchFamily="49" charset="-122"/>
                </a:rPr>
                <a:t>n</a:t>
              </a:r>
              <a:r>
                <a:rPr lang="en-US" altLang="zh-CN" sz="1500" b="1" baseline="-25000">
                  <a:latin typeface="楷体_GB2312" pitchFamily="49" charset="-122"/>
                  <a:ea typeface="楷体_GB2312" pitchFamily="49" charset="-122"/>
                </a:rPr>
                <a:t>i</a:t>
              </a:r>
              <a:r>
                <a:rPr lang="zh-CN" altLang="en-US" sz="1500" b="1">
                  <a:latin typeface="楷体_GB2312" pitchFamily="49" charset="-122"/>
                  <a:ea typeface="楷体_GB2312" pitchFamily="49" charset="-122"/>
                </a:rPr>
                <a:t>较大时，</a:t>
              </a:r>
              <a:r>
                <a:rPr lang="en-US" altLang="zh-CN" sz="1500" b="1">
                  <a:latin typeface="楷体_GB2312" pitchFamily="49" charset="-122"/>
                  <a:ea typeface="楷体_GB2312" pitchFamily="49" charset="-122"/>
                </a:rPr>
                <a:t>p</a:t>
              </a:r>
              <a:r>
                <a:rPr lang="en-US" altLang="zh-CN" sz="1500" b="1" baseline="-25000">
                  <a:latin typeface="楷体_GB2312" pitchFamily="49" charset="-122"/>
                  <a:ea typeface="楷体_GB2312" pitchFamily="49" charset="-122"/>
                </a:rPr>
                <a:t>i</a:t>
              </a:r>
              <a:r>
                <a:rPr lang="en-US" altLang="zh-CN" sz="1500" b="1">
                  <a:ea typeface="楷体_GB2312" pitchFamily="49" charset="-122"/>
                </a:rPr>
                <a:t>’</a:t>
              </a:r>
              <a:r>
                <a:rPr lang="zh-CN" altLang="en-US" sz="1500" b="1">
                  <a:latin typeface="楷体_GB2312" pitchFamily="49" charset="-122"/>
                  <a:ea typeface="楷体_GB2312" pitchFamily="49" charset="-122"/>
                </a:rPr>
                <a:t>的近似方差为：</a:t>
              </a:r>
            </a:p>
          </p:txBody>
        </p:sp>
        <p:graphicFrame>
          <p:nvGraphicFramePr>
            <p:cNvPr id="773147" name="Object 27"/>
            <p:cNvGraphicFramePr>
              <a:graphicFrameLocks noChangeAspect="1"/>
            </p:cNvGraphicFramePr>
            <p:nvPr/>
          </p:nvGraphicFramePr>
          <p:xfrm>
            <a:off x="4105" y="3521"/>
            <a:ext cx="1305" cy="267"/>
          </p:xfrm>
          <a:graphic>
            <a:graphicData uri="http://schemas.openxmlformats.org/presentationml/2006/ole">
              <mc:AlternateContent xmlns:mc="http://schemas.openxmlformats.org/markup-compatibility/2006">
                <mc:Choice xmlns:v="urn:schemas-microsoft-com:vml" Requires="v">
                  <p:oleObj spid="_x0000_s7184" name="公式" r:id="rId11" imgW="1117440" imgH="228600" progId="Equation.3">
                    <p:embed/>
                  </p:oleObj>
                </mc:Choice>
                <mc:Fallback>
                  <p:oleObj name="公式" r:id="rId11" imgW="1117440" imgH="228600" progId="Equation.3">
                    <p:embed/>
                    <p:pic>
                      <p:nvPicPr>
                        <p:cNvPr id="773147"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05" y="3521"/>
                          <a:ext cx="1305"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397222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73137"/>
                                        </p:tgtEl>
                                        <p:attrNameLst>
                                          <p:attrName>style.visibility</p:attrName>
                                        </p:attrNameLst>
                                      </p:cBhvr>
                                      <p:to>
                                        <p:strVal val="visible"/>
                                      </p:to>
                                    </p:set>
                                    <p:anim to="" calcmode="lin" valueType="num">
                                      <p:cBhvr>
                                        <p:cTn id="7" dur="1" fill="hold"/>
                                        <p:tgtEl>
                                          <p:spTgt spid="773137"/>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0"/>
                                          </p:stCondLst>
                                        </p:cTn>
                                        <p:tgtEl>
                                          <p:spTgt spid="773138"/>
                                        </p:tgtEl>
                                        <p:attrNameLst>
                                          <p:attrName>style.visibility</p:attrName>
                                        </p:attrNameLst>
                                      </p:cBhvr>
                                      <p:to>
                                        <p:strVal val="visible"/>
                                      </p:to>
                                    </p:set>
                                    <p:anim to="" calcmode="lin" valueType="num">
                                      <p:cBhvr>
                                        <p:cTn id="12" dur="1" fill="hold"/>
                                        <p:tgtEl>
                                          <p:spTgt spid="773138"/>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773139"/>
                                        </p:tgtEl>
                                        <p:attrNameLst>
                                          <p:attrName>style.visibility</p:attrName>
                                        </p:attrNameLst>
                                      </p:cBhvr>
                                      <p:to>
                                        <p:strVal val="visible"/>
                                      </p:to>
                                    </p:set>
                                    <p:anim to="" calcmode="lin" valueType="num">
                                      <p:cBhvr>
                                        <p:cTn id="17" dur="1" fill="hold"/>
                                        <p:tgtEl>
                                          <p:spTgt spid="773139"/>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nodeType="clickEffect">
                                  <p:stCondLst>
                                    <p:cond delay="0"/>
                                  </p:stCondLst>
                                  <p:childTnLst>
                                    <p:set>
                                      <p:cBhvr>
                                        <p:cTn id="21" dur="1" fill="hold">
                                          <p:stCondLst>
                                            <p:cond delay="0"/>
                                          </p:stCondLst>
                                        </p:cTn>
                                        <p:tgtEl>
                                          <p:spTgt spid="773140"/>
                                        </p:tgtEl>
                                        <p:attrNameLst>
                                          <p:attrName>style.visibility</p:attrName>
                                        </p:attrNameLst>
                                      </p:cBhvr>
                                      <p:to>
                                        <p:strVal val="visible"/>
                                      </p:to>
                                    </p:set>
                                    <p:anim to="" calcmode="lin" valueType="num">
                                      <p:cBhvr>
                                        <p:cTn id="22" dur="1" fill="hold"/>
                                        <p:tgtEl>
                                          <p:spTgt spid="773140"/>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773141"/>
                                        </p:tgtEl>
                                        <p:attrNameLst>
                                          <p:attrName>style.visibility</p:attrName>
                                        </p:attrNameLst>
                                      </p:cBhvr>
                                      <p:to>
                                        <p:strVal val="visible"/>
                                      </p:to>
                                    </p:set>
                                    <p:anim to="" calcmode="lin" valueType="num">
                                      <p:cBhvr>
                                        <p:cTn id="27" dur="1" fill="hold"/>
                                        <p:tgtEl>
                                          <p:spTgt spid="773141"/>
                                        </p:tgtEl>
                                        <p:attrNameLst>
                                          <p:attrName/>
                                        </p:attrNameLst>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4" presetClass="entr" presetSubtype="0" fill="hold" nodeType="clickEffect">
                                  <p:stCondLst>
                                    <p:cond delay="0"/>
                                  </p:stCondLst>
                                  <p:childTnLst>
                                    <p:set>
                                      <p:cBhvr>
                                        <p:cTn id="31" dur="1" fill="hold">
                                          <p:stCondLst>
                                            <p:cond delay="0"/>
                                          </p:stCondLst>
                                        </p:cTn>
                                        <p:tgtEl>
                                          <p:spTgt spid="773142"/>
                                        </p:tgtEl>
                                        <p:attrNameLst>
                                          <p:attrName>style.visibility</p:attrName>
                                        </p:attrNameLst>
                                      </p:cBhvr>
                                      <p:to>
                                        <p:strVal val="visible"/>
                                      </p:to>
                                    </p:set>
                                    <p:anim to="" calcmode="lin" valueType="num">
                                      <p:cBhvr>
                                        <p:cTn id="32" dur="1" fill="hold"/>
                                        <p:tgtEl>
                                          <p:spTgt spid="773142"/>
                                        </p:tgtEl>
                                        <p:attrNameLst>
                                          <p:attrName/>
                                        </p:attrNameLst>
                                      </p:cBhvr>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773143"/>
                                        </p:tgtEl>
                                        <p:attrNameLst>
                                          <p:attrName>style.visibility</p:attrName>
                                        </p:attrNameLst>
                                      </p:cBhvr>
                                      <p:to>
                                        <p:strVal val="visible"/>
                                      </p:to>
                                    </p:set>
                                    <p:anim to="" calcmode="lin" valueType="num">
                                      <p:cBhvr>
                                        <p:cTn id="37" dur="1" fill="hold"/>
                                        <p:tgtEl>
                                          <p:spTgt spid="773143"/>
                                        </p:tgtEl>
                                        <p:attrNameLst>
                                          <p:attrName/>
                                        </p:attrNameLst>
                                      </p:cBhvr>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4" presetClass="entr" presetSubtype="0" fill="hold" nodeType="clickEffect">
                                  <p:stCondLst>
                                    <p:cond delay="0"/>
                                  </p:stCondLst>
                                  <p:childTnLst>
                                    <p:set>
                                      <p:cBhvr>
                                        <p:cTn id="41" dur="1" fill="hold">
                                          <p:stCondLst>
                                            <p:cond delay="0"/>
                                          </p:stCondLst>
                                        </p:cTn>
                                        <p:tgtEl>
                                          <p:spTgt spid="773144"/>
                                        </p:tgtEl>
                                        <p:attrNameLst>
                                          <p:attrName>style.visibility</p:attrName>
                                        </p:attrNameLst>
                                      </p:cBhvr>
                                      <p:to>
                                        <p:strVal val="visible"/>
                                      </p:to>
                                    </p:set>
                                    <p:anim to="" calcmode="lin" valueType="num">
                                      <p:cBhvr>
                                        <p:cTn id="42" dur="1" fill="hold"/>
                                        <p:tgtEl>
                                          <p:spTgt spid="773144"/>
                                        </p:tgtEl>
                                        <p:attrNameLst>
                                          <p:attrName/>
                                        </p:attrNameLst>
                                      </p:cBhvr>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4" presetClass="entr" presetSubtype="0" fill="hold" grpId="0" nodeType="clickEffect">
                                  <p:stCondLst>
                                    <p:cond delay="0"/>
                                  </p:stCondLst>
                                  <p:childTnLst>
                                    <p:set>
                                      <p:cBhvr>
                                        <p:cTn id="46" dur="1" fill="hold">
                                          <p:stCondLst>
                                            <p:cond delay="0"/>
                                          </p:stCondLst>
                                        </p:cTn>
                                        <p:tgtEl>
                                          <p:spTgt spid="773145"/>
                                        </p:tgtEl>
                                        <p:attrNameLst>
                                          <p:attrName>style.visibility</p:attrName>
                                        </p:attrNameLst>
                                      </p:cBhvr>
                                      <p:to>
                                        <p:strVal val="visible"/>
                                      </p:to>
                                    </p:set>
                                    <p:anim to="" calcmode="lin" valueType="num">
                                      <p:cBhvr>
                                        <p:cTn id="47" dur="1" fill="hold"/>
                                        <p:tgtEl>
                                          <p:spTgt spid="773145"/>
                                        </p:tgtEl>
                                        <p:attrNameLst>
                                          <p:attrName/>
                                        </p:attrNameLst>
                                      </p:cBhvr>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4" presetClass="entr" presetSubtype="0" fill="hold" nodeType="clickEffect">
                                  <p:stCondLst>
                                    <p:cond delay="0"/>
                                  </p:stCondLst>
                                  <p:childTnLst>
                                    <p:set>
                                      <p:cBhvr>
                                        <p:cTn id="51" dur="1" fill="hold">
                                          <p:stCondLst>
                                            <p:cond delay="0"/>
                                          </p:stCondLst>
                                        </p:cTn>
                                        <p:tgtEl>
                                          <p:spTgt spid="773149"/>
                                        </p:tgtEl>
                                        <p:attrNameLst>
                                          <p:attrName>style.visibility</p:attrName>
                                        </p:attrNameLst>
                                      </p:cBhvr>
                                      <p:to>
                                        <p:strVal val="visible"/>
                                      </p:to>
                                    </p:set>
                                    <p:anim to="" calcmode="lin" valueType="num">
                                      <p:cBhvr>
                                        <p:cTn id="52" dur="1" fill="hold"/>
                                        <p:tgtEl>
                                          <p:spTgt spid="77314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137" grpId="0"/>
      <p:bldP spid="773139" grpId="0"/>
      <p:bldP spid="773141" grpId="0"/>
      <p:bldP spid="773143" grpId="0"/>
      <p:bldP spid="77314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3855" name="Object 15"/>
          <p:cNvGraphicFramePr>
            <a:graphicFrameLocks noChangeAspect="1"/>
          </p:cNvGraphicFramePr>
          <p:nvPr>
            <p:extLst>
              <p:ext uri="{D42A27DB-BD31-4B8C-83A1-F6EECF244321}">
                <p14:modId xmlns:p14="http://schemas.microsoft.com/office/powerpoint/2010/main" val="3203978370"/>
              </p:ext>
            </p:extLst>
          </p:nvPr>
        </p:nvGraphicFramePr>
        <p:xfrm>
          <a:off x="2574131" y="357188"/>
          <a:ext cx="1619250" cy="561975"/>
        </p:xfrm>
        <a:graphic>
          <a:graphicData uri="http://schemas.openxmlformats.org/presentationml/2006/ole">
            <mc:AlternateContent xmlns:mc="http://schemas.openxmlformats.org/markup-compatibility/2006">
              <mc:Choice xmlns:v="urn:schemas-microsoft-com:vml" Requires="v">
                <p:oleObj spid="_x0000_s8200" name="公式" r:id="rId3" imgW="1244520" imgH="431640" progId="Equation.3">
                  <p:embed/>
                </p:oleObj>
              </mc:Choice>
              <mc:Fallback>
                <p:oleObj name="公式" r:id="rId3" imgW="1244520" imgH="431640" progId="Equation.3">
                  <p:embed/>
                  <p:pic>
                    <p:nvPicPr>
                      <p:cNvPr id="803855"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4131" y="357188"/>
                        <a:ext cx="1619250"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03859" name="Group 19"/>
          <p:cNvGrpSpPr>
            <a:grpSpLocks/>
          </p:cNvGrpSpPr>
          <p:nvPr/>
        </p:nvGrpSpPr>
        <p:grpSpPr bwMode="auto">
          <a:xfrm>
            <a:off x="1331119" y="897734"/>
            <a:ext cx="3781425" cy="322660"/>
            <a:chOff x="158" y="890"/>
            <a:chExt cx="3176" cy="271"/>
          </a:xfrm>
        </p:grpSpPr>
        <p:sp>
          <p:nvSpPr>
            <p:cNvPr id="803856" name="Text Box 16"/>
            <p:cNvSpPr txBox="1">
              <a:spLocks noChangeArrowheads="1"/>
            </p:cNvSpPr>
            <p:nvPr/>
          </p:nvSpPr>
          <p:spPr bwMode="auto">
            <a:xfrm>
              <a:off x="158" y="890"/>
              <a:ext cx="317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500" b="1">
                  <a:ea typeface="楷体_GB2312" pitchFamily="49" charset="-122"/>
                </a:rPr>
                <a:t>式中                  ，因而选取权数为：</a:t>
              </a:r>
            </a:p>
          </p:txBody>
        </p:sp>
        <p:graphicFrame>
          <p:nvGraphicFramePr>
            <p:cNvPr id="803857" name="Object 17"/>
            <p:cNvGraphicFramePr>
              <a:graphicFrameLocks noChangeAspect="1"/>
            </p:cNvGraphicFramePr>
            <p:nvPr/>
          </p:nvGraphicFramePr>
          <p:xfrm>
            <a:off x="567" y="890"/>
            <a:ext cx="771" cy="267"/>
          </p:xfrm>
          <a:graphic>
            <a:graphicData uri="http://schemas.openxmlformats.org/presentationml/2006/ole">
              <mc:AlternateContent xmlns:mc="http://schemas.openxmlformats.org/markup-compatibility/2006">
                <mc:Choice xmlns:v="urn:schemas-microsoft-com:vml" Requires="v">
                  <p:oleObj spid="_x0000_s8201" name="公式" r:id="rId5" imgW="660240" imgH="228600" progId="Equation.3">
                    <p:embed/>
                  </p:oleObj>
                </mc:Choice>
                <mc:Fallback>
                  <p:oleObj name="公式" r:id="rId5" imgW="660240" imgH="228600" progId="Equation.3">
                    <p:embed/>
                    <p:pic>
                      <p:nvPicPr>
                        <p:cNvPr id="803857"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 y="890"/>
                          <a:ext cx="771"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803858" name="Object 18"/>
          <p:cNvGraphicFramePr>
            <a:graphicFrameLocks noChangeAspect="1"/>
          </p:cNvGraphicFramePr>
          <p:nvPr>
            <p:extLst>
              <p:ext uri="{D42A27DB-BD31-4B8C-83A1-F6EECF244321}">
                <p14:modId xmlns:p14="http://schemas.microsoft.com/office/powerpoint/2010/main" val="3117744862"/>
              </p:ext>
            </p:extLst>
          </p:nvPr>
        </p:nvGraphicFramePr>
        <p:xfrm>
          <a:off x="2627710" y="1195388"/>
          <a:ext cx="1533525" cy="350044"/>
        </p:xfrm>
        <a:graphic>
          <a:graphicData uri="http://schemas.openxmlformats.org/presentationml/2006/ole">
            <mc:AlternateContent xmlns:mc="http://schemas.openxmlformats.org/markup-compatibility/2006">
              <mc:Choice xmlns:v="urn:schemas-microsoft-com:vml" Requires="v">
                <p:oleObj spid="_x0000_s8202" name="公式" r:id="rId7" imgW="1002960" imgH="228600" progId="Equation.3">
                  <p:embed/>
                </p:oleObj>
              </mc:Choice>
              <mc:Fallback>
                <p:oleObj name="公式" r:id="rId7" imgW="1002960" imgH="228600" progId="Equation.3">
                  <p:embed/>
                  <p:pic>
                    <p:nvPicPr>
                      <p:cNvPr id="803858"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7710" y="1195388"/>
                        <a:ext cx="1533525" cy="3500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3860" name="Text Box 20"/>
          <p:cNvSpPr txBox="1">
            <a:spLocks noChangeArrowheads="1"/>
          </p:cNvSpPr>
          <p:nvPr/>
        </p:nvSpPr>
        <p:spPr bwMode="auto">
          <a:xfrm>
            <a:off x="1385888" y="1491854"/>
            <a:ext cx="5076825"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500" b="1">
                <a:latin typeface="楷体_GB2312" pitchFamily="49" charset="-122"/>
                <a:ea typeface="楷体_GB2312" pitchFamily="49" charset="-122"/>
              </a:rPr>
              <a:t>对例</a:t>
            </a:r>
            <a:r>
              <a:rPr lang="en-US" altLang="zh-CN" sz="1500" b="1">
                <a:latin typeface="楷体_GB2312" pitchFamily="49" charset="-122"/>
                <a:ea typeface="楷体_GB2312" pitchFamily="49" charset="-122"/>
              </a:rPr>
              <a:t>9.2</a:t>
            </a:r>
            <a:r>
              <a:rPr lang="zh-CN" altLang="en-US" sz="1500" b="1">
                <a:latin typeface="楷体_GB2312" pitchFamily="49" charset="-122"/>
                <a:ea typeface="楷体_GB2312" pitchFamily="49" charset="-122"/>
              </a:rPr>
              <a:t>重新用加权最小二乘法做估计，计算结果如下：</a:t>
            </a:r>
          </a:p>
        </p:txBody>
      </p:sp>
      <p:pic>
        <p:nvPicPr>
          <p:cNvPr id="803861" name="Picture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9363" y="1862137"/>
            <a:ext cx="4212431" cy="1357313"/>
          </a:xfrm>
          <a:prstGeom prst="rect">
            <a:avLst/>
          </a:prstGeom>
          <a:noFill/>
          <a:extLst>
            <a:ext uri="{909E8E84-426E-40DD-AFC4-6F175D3DCCD1}">
              <a14:hiddenFill xmlns:a14="http://schemas.microsoft.com/office/drawing/2010/main">
                <a:solidFill>
                  <a:srgbClr val="FFFFFF"/>
                </a:solidFill>
              </a14:hiddenFill>
            </a:ext>
          </a:extLst>
        </p:spPr>
      </p:pic>
      <p:pic>
        <p:nvPicPr>
          <p:cNvPr id="803862" name="Picture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18085" y="3286125"/>
            <a:ext cx="5670947" cy="1770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093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803855"/>
                                        </p:tgtEl>
                                        <p:attrNameLst>
                                          <p:attrName>style.visibility</p:attrName>
                                        </p:attrNameLst>
                                      </p:cBhvr>
                                      <p:to>
                                        <p:strVal val="visible"/>
                                      </p:to>
                                    </p:set>
                                    <p:anim to="" calcmode="lin" valueType="num">
                                      <p:cBhvr>
                                        <p:cTn id="7" dur="1" fill="hold"/>
                                        <p:tgtEl>
                                          <p:spTgt spid="803855"/>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0"/>
                                          </p:stCondLst>
                                        </p:cTn>
                                        <p:tgtEl>
                                          <p:spTgt spid="803859"/>
                                        </p:tgtEl>
                                        <p:attrNameLst>
                                          <p:attrName>style.visibility</p:attrName>
                                        </p:attrNameLst>
                                      </p:cBhvr>
                                      <p:to>
                                        <p:strVal val="visible"/>
                                      </p:to>
                                    </p:set>
                                    <p:anim to="" calcmode="lin" valueType="num">
                                      <p:cBhvr>
                                        <p:cTn id="12" dur="1" fill="hold"/>
                                        <p:tgtEl>
                                          <p:spTgt spid="803859"/>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nodeType="clickEffect">
                                  <p:stCondLst>
                                    <p:cond delay="0"/>
                                  </p:stCondLst>
                                  <p:childTnLst>
                                    <p:set>
                                      <p:cBhvr>
                                        <p:cTn id="16" dur="1" fill="hold">
                                          <p:stCondLst>
                                            <p:cond delay="0"/>
                                          </p:stCondLst>
                                        </p:cTn>
                                        <p:tgtEl>
                                          <p:spTgt spid="803858"/>
                                        </p:tgtEl>
                                        <p:attrNameLst>
                                          <p:attrName>style.visibility</p:attrName>
                                        </p:attrNameLst>
                                      </p:cBhvr>
                                      <p:to>
                                        <p:strVal val="visible"/>
                                      </p:to>
                                    </p:set>
                                    <p:anim to="" calcmode="lin" valueType="num">
                                      <p:cBhvr>
                                        <p:cTn id="17" dur="1" fill="hold"/>
                                        <p:tgtEl>
                                          <p:spTgt spid="803858"/>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803860"/>
                                        </p:tgtEl>
                                        <p:attrNameLst>
                                          <p:attrName>style.visibility</p:attrName>
                                        </p:attrNameLst>
                                      </p:cBhvr>
                                      <p:to>
                                        <p:strVal val="visible"/>
                                      </p:to>
                                    </p:set>
                                    <p:anim to="" calcmode="lin" valueType="num">
                                      <p:cBhvr>
                                        <p:cTn id="22" dur="1" fill="hold"/>
                                        <p:tgtEl>
                                          <p:spTgt spid="803860"/>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803861"/>
                                        </p:tgtEl>
                                        <p:attrNameLst>
                                          <p:attrName>style.visibility</p:attrName>
                                        </p:attrNameLst>
                                      </p:cBhvr>
                                      <p:to>
                                        <p:strVal val="visible"/>
                                      </p:to>
                                    </p:set>
                                    <p:animEffect transition="in" filter="blinds(horizontal)">
                                      <p:cBhvr>
                                        <p:cTn id="27" dur="500"/>
                                        <p:tgtEl>
                                          <p:spTgt spid="80386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803862"/>
                                        </p:tgtEl>
                                        <p:attrNameLst>
                                          <p:attrName>style.visibility</p:attrName>
                                        </p:attrNameLst>
                                      </p:cBhvr>
                                      <p:to>
                                        <p:strVal val="visible"/>
                                      </p:to>
                                    </p:set>
                                    <p:animEffect transition="in" filter="blinds(horizontal)">
                                      <p:cBhvr>
                                        <p:cTn id="32" dur="500"/>
                                        <p:tgtEl>
                                          <p:spTgt spid="803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38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47DBBA1-CDCF-4B17-8341-D01031022D86}"/>
              </a:ext>
            </a:extLst>
          </p:cNvPr>
          <p:cNvPicPr>
            <a:picLocks noChangeAspect="1"/>
          </p:cNvPicPr>
          <p:nvPr/>
        </p:nvPicPr>
        <p:blipFill>
          <a:blip r:embed="rId6"/>
          <a:stretch>
            <a:fillRect/>
          </a:stretch>
        </p:blipFill>
        <p:spPr>
          <a:xfrm>
            <a:off x="1240874" y="1285081"/>
            <a:ext cx="6876884" cy="2024047"/>
          </a:xfrm>
          <a:prstGeom prst="rect">
            <a:avLst/>
          </a:prstGeom>
        </p:spPr>
      </p:pic>
      <p:sp>
        <p:nvSpPr>
          <p:cNvPr id="8" name="TextBox 7"/>
          <p:cNvSpPr txBox="1"/>
          <p:nvPr/>
        </p:nvSpPr>
        <p:spPr>
          <a:xfrm>
            <a:off x="304800" y="285750"/>
            <a:ext cx="7772400" cy="523220"/>
          </a:xfrm>
          <a:prstGeom prst="rect">
            <a:avLst/>
          </a:prstGeom>
          <a:noFill/>
        </p:spPr>
        <p:txBody>
          <a:bodyPr wrap="square" rtlCol="0">
            <a:spAutoFit/>
          </a:bodyPr>
          <a:lstStyle/>
          <a:p>
            <a:r>
              <a:rPr lang="en-US" sz="2800" dirty="0"/>
              <a:t>Hypothesis:</a:t>
            </a:r>
          </a:p>
        </p:txBody>
      </p:sp>
      <p:sp>
        <p:nvSpPr>
          <p:cNvPr id="6" name="TextBox 5"/>
          <p:cNvSpPr txBox="1"/>
          <p:nvPr/>
        </p:nvSpPr>
        <p:spPr>
          <a:xfrm>
            <a:off x="342900" y="747415"/>
            <a:ext cx="7772400" cy="461665"/>
          </a:xfrm>
          <a:prstGeom prst="rect">
            <a:avLst/>
          </a:prstGeom>
          <a:noFill/>
        </p:spPr>
        <p:txBody>
          <a:bodyPr wrap="square" rtlCol="0">
            <a:spAutoFit/>
          </a:bodyPr>
          <a:lstStyle/>
          <a:p>
            <a:r>
              <a:rPr lang="en-US" sz="2400" dirty="0"/>
              <a:t>	Previously:</a:t>
            </a: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048000" y="799558"/>
            <a:ext cx="2568321" cy="357378"/>
          </a:xfrm>
          <a:prstGeom prst="rect">
            <a:avLst/>
          </a:prstGeom>
        </p:spPr>
      </p:pic>
      <p:pic>
        <p:nvPicPr>
          <p:cNvPr id="7" name="Picture 2">
            <a:extLst>
              <a:ext uri="{FF2B5EF4-FFF2-40B4-BE49-F238E27FC236}">
                <a16:creationId xmlns:a16="http://schemas.microsoft.com/office/drawing/2014/main" id="{ED076CF0-140D-4141-882E-7DAB5DB5AAE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733576" y="1506009"/>
            <a:ext cx="5870067" cy="357378"/>
          </a:xfrm>
          <a:prstGeom prst="rect">
            <a:avLst/>
          </a:prstGeom>
          <a:ln>
            <a:solidFill>
              <a:srgbClr val="FF0000"/>
            </a:solidFill>
          </a:ln>
        </p:spPr>
      </p:pic>
      <p:sp>
        <p:nvSpPr>
          <p:cNvPr id="9" name="TextBox 6">
            <a:extLst>
              <a:ext uri="{FF2B5EF4-FFF2-40B4-BE49-F238E27FC236}">
                <a16:creationId xmlns:a16="http://schemas.microsoft.com/office/drawing/2014/main" id="{E9923C21-CE1E-4207-A2F8-F87C8FE98B88}"/>
              </a:ext>
            </a:extLst>
          </p:cNvPr>
          <p:cNvSpPr txBox="1"/>
          <p:nvPr/>
        </p:nvSpPr>
        <p:spPr>
          <a:xfrm>
            <a:off x="312174" y="3450285"/>
            <a:ext cx="7772400" cy="461665"/>
          </a:xfrm>
          <a:prstGeom prst="rect">
            <a:avLst/>
          </a:prstGeom>
          <a:noFill/>
        </p:spPr>
        <p:txBody>
          <a:bodyPr wrap="square" rtlCol="0">
            <a:spAutoFit/>
          </a:bodyPr>
          <a:lstStyle/>
          <a:p>
            <a:r>
              <a:rPr lang="zh-CN" altLang="en-US" sz="2400" dirty="0"/>
              <a:t>为了书写方便</a:t>
            </a:r>
            <a:r>
              <a:rPr lang="en-US" sz="2400" dirty="0"/>
              <a:t>, </a:t>
            </a:r>
            <a:r>
              <a:rPr lang="zh-CN" altLang="en-US" sz="2400" dirty="0"/>
              <a:t>一般定义</a:t>
            </a:r>
            <a:r>
              <a:rPr lang="en-US" sz="2400" dirty="0"/>
              <a:t>                .</a:t>
            </a:r>
          </a:p>
        </p:txBody>
      </p:sp>
      <p:sp>
        <p:nvSpPr>
          <p:cNvPr id="10" name="TextBox 9">
            <a:extLst>
              <a:ext uri="{FF2B5EF4-FFF2-40B4-BE49-F238E27FC236}">
                <a16:creationId xmlns:a16="http://schemas.microsoft.com/office/drawing/2014/main" id="{C450B659-11B4-401D-A117-F9B680EBE2BB}"/>
              </a:ext>
            </a:extLst>
          </p:cNvPr>
          <p:cNvSpPr txBox="1"/>
          <p:nvPr/>
        </p:nvSpPr>
        <p:spPr>
          <a:xfrm>
            <a:off x="342900" y="4165252"/>
            <a:ext cx="7772400" cy="461665"/>
          </a:xfrm>
          <a:prstGeom prst="rect">
            <a:avLst/>
          </a:prstGeom>
          <a:noFill/>
          <a:ln>
            <a:solidFill>
              <a:srgbClr val="00CC00"/>
            </a:solidFill>
          </a:ln>
        </p:spPr>
        <p:txBody>
          <a:bodyPr wrap="square" rtlCol="0">
            <a:spAutoFit/>
          </a:bodyPr>
          <a:lstStyle/>
          <a:p>
            <a:r>
              <a:rPr lang="zh-CN" altLang="en-US" sz="2400" dirty="0">
                <a:highlight>
                  <a:srgbClr val="FFFF00"/>
                </a:highlight>
              </a:rPr>
              <a:t>多变量线性回归</a:t>
            </a:r>
            <a:r>
              <a:rPr lang="en-US" sz="2400" dirty="0"/>
              <a:t>Multivariate linear regression.</a:t>
            </a:r>
          </a:p>
        </p:txBody>
      </p:sp>
      <p:pic>
        <p:nvPicPr>
          <p:cNvPr id="11" name="Picture 3">
            <a:extLst>
              <a:ext uri="{FF2B5EF4-FFF2-40B4-BE49-F238E27FC236}">
                <a16:creationId xmlns:a16="http://schemas.microsoft.com/office/drawing/2014/main" id="{EBE8CA69-2CF0-469A-8DD9-4536B505ECD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595878" y="3550386"/>
            <a:ext cx="976122" cy="296037"/>
          </a:xfrm>
          <a:prstGeom prst="rect">
            <a:avLst/>
          </a:prstGeom>
        </p:spPr>
      </p:pic>
      <p:sp>
        <p:nvSpPr>
          <p:cNvPr id="5" name="箭头: 下 4">
            <a:extLst>
              <a:ext uri="{FF2B5EF4-FFF2-40B4-BE49-F238E27FC236}">
                <a16:creationId xmlns:a16="http://schemas.microsoft.com/office/drawing/2014/main" id="{32D13FBE-6852-419E-BB79-BB03B7545CD2}"/>
              </a:ext>
            </a:extLst>
          </p:cNvPr>
          <p:cNvSpPr/>
          <p:nvPr/>
        </p:nvSpPr>
        <p:spPr>
          <a:xfrm>
            <a:off x="6400800" y="1962150"/>
            <a:ext cx="152400" cy="2203102"/>
          </a:xfrm>
          <a:prstGeom prst="downArrow">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5">
            <a:extLst>
              <a:ext uri="{FF2B5EF4-FFF2-40B4-BE49-F238E27FC236}">
                <a16:creationId xmlns:a16="http://schemas.microsoft.com/office/drawing/2014/main" id="{92AF4183-90DF-457C-B941-86A1A8805D70}"/>
              </a:ext>
            </a:extLst>
          </p:cNvPr>
          <p:cNvSpPr txBox="1"/>
          <p:nvPr/>
        </p:nvSpPr>
        <p:spPr>
          <a:xfrm>
            <a:off x="540357" y="1453865"/>
            <a:ext cx="2760406" cy="461665"/>
          </a:xfrm>
          <a:prstGeom prst="rect">
            <a:avLst/>
          </a:prstGeom>
          <a:noFill/>
        </p:spPr>
        <p:txBody>
          <a:bodyPr wrap="square" rtlCol="0">
            <a:spAutoFit/>
          </a:bodyPr>
          <a:lstStyle/>
          <a:p>
            <a:r>
              <a:rPr lang="en-US" sz="2400" dirty="0"/>
              <a:t>	N</a:t>
            </a:r>
            <a:r>
              <a:rPr lang="en-US" altLang="zh-CN" sz="2400" dirty="0"/>
              <a:t>ew</a:t>
            </a:r>
            <a:r>
              <a:rPr lang="en-US" sz="2400" dirty="0"/>
              <a:t>:</a:t>
            </a:r>
          </a:p>
        </p:txBody>
      </p:sp>
    </p:spTree>
    <p:extLst>
      <p:ext uri="{BB962C8B-B14F-4D97-AF65-F5344CB8AC3E}">
        <p14:creationId xmlns:p14="http://schemas.microsoft.com/office/powerpoint/2010/main" val="347408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722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935" y="195262"/>
            <a:ext cx="4968478" cy="1490663"/>
          </a:xfrm>
          <a:prstGeom prst="rect">
            <a:avLst/>
          </a:prstGeom>
          <a:noFill/>
          <a:extLst>
            <a:ext uri="{909E8E84-426E-40DD-AFC4-6F175D3DCCD1}">
              <a14:hiddenFill xmlns:a14="http://schemas.microsoft.com/office/drawing/2010/main">
                <a:solidFill>
                  <a:srgbClr val="FFFFFF"/>
                </a:solidFill>
              </a14:hiddenFill>
            </a:ext>
          </a:extLst>
        </p:spPr>
      </p:pic>
      <p:sp>
        <p:nvSpPr>
          <p:cNvPr id="777232" name="Text Box 16"/>
          <p:cNvSpPr txBox="1">
            <a:spLocks noChangeArrowheads="1"/>
          </p:cNvSpPr>
          <p:nvPr/>
        </p:nvSpPr>
        <p:spPr bwMode="auto">
          <a:xfrm>
            <a:off x="1385887" y="1491854"/>
            <a:ext cx="4320779"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500" b="1">
                <a:latin typeface="楷体_GB2312" pitchFamily="49" charset="-122"/>
                <a:ea typeface="楷体_GB2312" pitchFamily="49" charset="-122"/>
              </a:rPr>
              <a:t>用加权最小二乘法得到的</a:t>
            </a:r>
            <a:r>
              <a:rPr lang="en-US" altLang="zh-CN" sz="1500" b="1">
                <a:latin typeface="楷体_GB2312" pitchFamily="49" charset="-122"/>
                <a:ea typeface="楷体_GB2312" pitchFamily="49" charset="-122"/>
              </a:rPr>
              <a:t>Logistic</a:t>
            </a:r>
            <a:r>
              <a:rPr lang="zh-CN" altLang="en-US" sz="1500" b="1">
                <a:latin typeface="楷体_GB2312" pitchFamily="49" charset="-122"/>
                <a:ea typeface="楷体_GB2312" pitchFamily="49" charset="-122"/>
              </a:rPr>
              <a:t>回归方程为：</a:t>
            </a:r>
          </a:p>
        </p:txBody>
      </p:sp>
      <p:graphicFrame>
        <p:nvGraphicFramePr>
          <p:cNvPr id="777233" name="Object 17"/>
          <p:cNvGraphicFramePr>
            <a:graphicFrameLocks noChangeAspect="1"/>
          </p:cNvGraphicFramePr>
          <p:nvPr>
            <p:extLst>
              <p:ext uri="{D42A27DB-BD31-4B8C-83A1-F6EECF244321}">
                <p14:modId xmlns:p14="http://schemas.microsoft.com/office/powerpoint/2010/main" val="3429876601"/>
              </p:ext>
            </p:extLst>
          </p:nvPr>
        </p:nvGraphicFramePr>
        <p:xfrm>
          <a:off x="2465785" y="1762125"/>
          <a:ext cx="2430065" cy="550069"/>
        </p:xfrm>
        <a:graphic>
          <a:graphicData uri="http://schemas.openxmlformats.org/presentationml/2006/ole">
            <mc:AlternateContent xmlns:mc="http://schemas.openxmlformats.org/markup-compatibility/2006">
              <mc:Choice xmlns:v="urn:schemas-microsoft-com:vml" Requires="v">
                <p:oleObj spid="_x0000_s9222" name="公式" r:id="rId4" imgW="1854000" imgH="419040" progId="Equation.3">
                  <p:embed/>
                </p:oleObj>
              </mc:Choice>
              <mc:Fallback>
                <p:oleObj name="公式" r:id="rId4" imgW="1854000" imgH="419040" progId="Equation.3">
                  <p:embed/>
                  <p:pic>
                    <p:nvPicPr>
                      <p:cNvPr id="777233"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5785" y="1762125"/>
                        <a:ext cx="2430065" cy="550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7234" name="Text Box 18"/>
          <p:cNvSpPr txBox="1">
            <a:spLocks noChangeArrowheads="1"/>
          </p:cNvSpPr>
          <p:nvPr/>
        </p:nvSpPr>
        <p:spPr bwMode="auto">
          <a:xfrm>
            <a:off x="1385887" y="2301479"/>
            <a:ext cx="4320779"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500" b="1">
                <a:latin typeface="楷体_GB2312" pitchFamily="49" charset="-122"/>
                <a:ea typeface="楷体_GB2312" pitchFamily="49" charset="-122"/>
              </a:rPr>
              <a:t>将</a:t>
            </a:r>
            <a:r>
              <a:rPr lang="en-US" altLang="zh-CN" sz="1500" b="1">
                <a:latin typeface="楷体_GB2312" pitchFamily="49" charset="-122"/>
                <a:ea typeface="楷体_GB2312" pitchFamily="49" charset="-122"/>
              </a:rPr>
              <a:t>x=8</a:t>
            </a:r>
            <a:r>
              <a:rPr lang="zh-CN" altLang="en-US" sz="1500" b="1">
                <a:latin typeface="楷体_GB2312" pitchFamily="49" charset="-122"/>
                <a:ea typeface="楷体_GB2312" pitchFamily="49" charset="-122"/>
              </a:rPr>
              <a:t>代入回归方程得到的购房比例预测值为：</a:t>
            </a:r>
          </a:p>
        </p:txBody>
      </p:sp>
      <p:graphicFrame>
        <p:nvGraphicFramePr>
          <p:cNvPr id="777235" name="Object 19"/>
          <p:cNvGraphicFramePr>
            <a:graphicFrameLocks noChangeAspect="1"/>
          </p:cNvGraphicFramePr>
          <p:nvPr>
            <p:extLst>
              <p:ext uri="{D42A27DB-BD31-4B8C-83A1-F6EECF244321}">
                <p14:modId xmlns:p14="http://schemas.microsoft.com/office/powerpoint/2010/main" val="3488383697"/>
              </p:ext>
            </p:extLst>
          </p:nvPr>
        </p:nvGraphicFramePr>
        <p:xfrm>
          <a:off x="2481263" y="2611042"/>
          <a:ext cx="3981450" cy="554831"/>
        </p:xfrm>
        <a:graphic>
          <a:graphicData uri="http://schemas.openxmlformats.org/presentationml/2006/ole">
            <mc:AlternateContent xmlns:mc="http://schemas.openxmlformats.org/markup-compatibility/2006">
              <mc:Choice xmlns:v="urn:schemas-microsoft-com:vml" Requires="v">
                <p:oleObj spid="_x0000_s9223" name="公式" r:id="rId6" imgW="3009600" imgH="419040" progId="Equation.3">
                  <p:embed/>
                </p:oleObj>
              </mc:Choice>
              <mc:Fallback>
                <p:oleObj name="公式" r:id="rId6" imgW="3009600" imgH="419040" progId="Equation.3">
                  <p:embed/>
                  <p:pic>
                    <p:nvPicPr>
                      <p:cNvPr id="777235"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1263" y="2611042"/>
                        <a:ext cx="3981450" cy="5548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7236" name="Text Box 20"/>
          <p:cNvSpPr txBox="1">
            <a:spLocks noChangeArrowheads="1"/>
          </p:cNvSpPr>
          <p:nvPr/>
        </p:nvSpPr>
        <p:spPr bwMode="auto">
          <a:xfrm>
            <a:off x="1331119" y="3158729"/>
            <a:ext cx="648176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500" b="1" dirty="0">
                <a:latin typeface="楷体_GB2312" pitchFamily="49" charset="-122"/>
                <a:ea typeface="楷体_GB2312" pitchFamily="49" charset="-122"/>
              </a:rPr>
              <a:t>得年收入</a:t>
            </a:r>
            <a:r>
              <a:rPr lang="en-US" altLang="zh-CN" sz="1500" b="1" dirty="0">
                <a:latin typeface="楷体_GB2312" pitchFamily="49" charset="-122"/>
                <a:ea typeface="楷体_GB2312" pitchFamily="49" charset="-122"/>
              </a:rPr>
              <a:t>8</a:t>
            </a:r>
            <a:r>
              <a:rPr lang="zh-CN" altLang="en-US" sz="1500" b="1" dirty="0">
                <a:latin typeface="楷体_GB2312" pitchFamily="49" charset="-122"/>
                <a:ea typeface="楷体_GB2312" pitchFamily="49" charset="-122"/>
              </a:rPr>
              <a:t>万元的家庭预计实际购房比例为</a:t>
            </a:r>
            <a:r>
              <a:rPr lang="en-US" altLang="zh-CN" sz="1500" b="1" dirty="0">
                <a:latin typeface="楷体_GB2312" pitchFamily="49" charset="-122"/>
                <a:ea typeface="楷体_GB2312" pitchFamily="49" charset="-122"/>
              </a:rPr>
              <a:t>58.5%</a:t>
            </a:r>
            <a:r>
              <a:rPr lang="zh-CN" altLang="en-US" sz="1500" b="1" dirty="0">
                <a:latin typeface="楷体_GB2312" pitchFamily="49" charset="-122"/>
                <a:ea typeface="楷体_GB2312" pitchFamily="49" charset="-122"/>
              </a:rPr>
              <a:t>，这个结果与未加权的结果很接近。</a:t>
            </a:r>
          </a:p>
          <a:p>
            <a:r>
              <a:rPr lang="zh-CN" altLang="en-US" sz="1500" b="1" dirty="0">
                <a:latin typeface="楷体_GB2312" pitchFamily="49" charset="-122"/>
                <a:ea typeface="楷体_GB2312" pitchFamily="49" charset="-122"/>
              </a:rPr>
              <a:t>   以上的例子是只有一个自变量的情况，分组数据的</a:t>
            </a:r>
            <a:r>
              <a:rPr lang="en-US" altLang="zh-CN" sz="1500" b="1" dirty="0">
                <a:latin typeface="楷体_GB2312" pitchFamily="49" charset="-122"/>
                <a:ea typeface="楷体_GB2312" pitchFamily="49" charset="-122"/>
              </a:rPr>
              <a:t>Logistic</a:t>
            </a:r>
            <a:r>
              <a:rPr lang="zh-CN" altLang="en-US" sz="1500" b="1" dirty="0">
                <a:latin typeface="楷体_GB2312" pitchFamily="49" charset="-122"/>
                <a:ea typeface="楷体_GB2312" pitchFamily="49" charset="-122"/>
              </a:rPr>
              <a:t>回归模型可以很方便的推广到多个自变量的情况，在此就不举例说明了。</a:t>
            </a:r>
          </a:p>
          <a:p>
            <a:r>
              <a:rPr lang="zh-CN" altLang="en-US" sz="1500" b="1" dirty="0">
                <a:latin typeface="楷体_GB2312" pitchFamily="49" charset="-122"/>
                <a:ea typeface="楷体_GB2312" pitchFamily="49" charset="-122"/>
              </a:rPr>
              <a:t>   分组数据的</a:t>
            </a:r>
            <a:r>
              <a:rPr lang="en-US" altLang="zh-CN" sz="1500" b="1" dirty="0">
                <a:latin typeface="楷体_GB2312" pitchFamily="49" charset="-122"/>
                <a:ea typeface="楷体_GB2312" pitchFamily="49" charset="-122"/>
              </a:rPr>
              <a:t>Logistic</a:t>
            </a:r>
            <a:r>
              <a:rPr lang="zh-CN" altLang="en-US" sz="1500" b="1" dirty="0">
                <a:latin typeface="楷体_GB2312" pitchFamily="49" charset="-122"/>
                <a:ea typeface="楷体_GB2312" pitchFamily="49" charset="-122"/>
              </a:rPr>
              <a:t>回归只适用于大样本的分组数据，对小样本的未分组数据不适用。并且以组数</a:t>
            </a:r>
            <a:r>
              <a:rPr lang="en-US" altLang="zh-CN" sz="1500" b="1" dirty="0">
                <a:latin typeface="楷体_GB2312" pitchFamily="49" charset="-122"/>
                <a:ea typeface="楷体_GB2312" pitchFamily="49" charset="-122"/>
              </a:rPr>
              <a:t>c</a:t>
            </a:r>
            <a:r>
              <a:rPr lang="zh-CN" altLang="en-US" sz="1500" b="1" dirty="0">
                <a:latin typeface="楷体_GB2312" pitchFamily="49" charset="-122"/>
                <a:ea typeface="楷体_GB2312" pitchFamily="49" charset="-122"/>
              </a:rPr>
              <a:t>为回归拟合的样本量，使拟合的精度低。实际上，我们可以用极大似然估计直接拟合未分组数据的</a:t>
            </a:r>
            <a:r>
              <a:rPr lang="en-US" altLang="zh-CN" sz="1500" b="1" dirty="0">
                <a:latin typeface="楷体_GB2312" pitchFamily="49" charset="-122"/>
                <a:ea typeface="楷体_GB2312" pitchFamily="49" charset="-122"/>
              </a:rPr>
              <a:t>Logistic</a:t>
            </a:r>
            <a:r>
              <a:rPr lang="zh-CN" altLang="en-US" sz="1500" b="1" dirty="0">
                <a:latin typeface="楷体_GB2312" pitchFamily="49" charset="-122"/>
                <a:ea typeface="楷体_GB2312" pitchFamily="49" charset="-122"/>
              </a:rPr>
              <a:t>回归模型，以下就介绍这个方法。</a:t>
            </a:r>
          </a:p>
        </p:txBody>
      </p:sp>
    </p:spTree>
    <p:extLst>
      <p:ext uri="{BB962C8B-B14F-4D97-AF65-F5344CB8AC3E}">
        <p14:creationId xmlns:p14="http://schemas.microsoft.com/office/powerpoint/2010/main" val="668359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77229"/>
                                        </p:tgtEl>
                                        <p:attrNameLst>
                                          <p:attrName>style.visibility</p:attrName>
                                        </p:attrNameLst>
                                      </p:cBhvr>
                                      <p:to>
                                        <p:strVal val="visible"/>
                                      </p:to>
                                    </p:set>
                                    <p:animEffect transition="in" filter="blinds(horizontal)">
                                      <p:cBhvr>
                                        <p:cTn id="7" dur="500"/>
                                        <p:tgtEl>
                                          <p:spTgt spid="7772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777232"/>
                                        </p:tgtEl>
                                        <p:attrNameLst>
                                          <p:attrName>style.visibility</p:attrName>
                                        </p:attrNameLst>
                                      </p:cBhvr>
                                      <p:to>
                                        <p:strVal val="visible"/>
                                      </p:to>
                                    </p:set>
                                    <p:anim to="" calcmode="lin" valueType="num">
                                      <p:cBhvr>
                                        <p:cTn id="12" dur="1" fill="hold"/>
                                        <p:tgtEl>
                                          <p:spTgt spid="777232"/>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nodeType="clickEffect">
                                  <p:stCondLst>
                                    <p:cond delay="0"/>
                                  </p:stCondLst>
                                  <p:childTnLst>
                                    <p:set>
                                      <p:cBhvr>
                                        <p:cTn id="16" dur="1" fill="hold">
                                          <p:stCondLst>
                                            <p:cond delay="0"/>
                                          </p:stCondLst>
                                        </p:cTn>
                                        <p:tgtEl>
                                          <p:spTgt spid="777233"/>
                                        </p:tgtEl>
                                        <p:attrNameLst>
                                          <p:attrName>style.visibility</p:attrName>
                                        </p:attrNameLst>
                                      </p:cBhvr>
                                      <p:to>
                                        <p:strVal val="visible"/>
                                      </p:to>
                                    </p:set>
                                    <p:anim to="" calcmode="lin" valueType="num">
                                      <p:cBhvr>
                                        <p:cTn id="17" dur="1" fill="hold"/>
                                        <p:tgtEl>
                                          <p:spTgt spid="777233"/>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777234"/>
                                        </p:tgtEl>
                                        <p:attrNameLst>
                                          <p:attrName>style.visibility</p:attrName>
                                        </p:attrNameLst>
                                      </p:cBhvr>
                                      <p:to>
                                        <p:strVal val="visible"/>
                                      </p:to>
                                    </p:set>
                                    <p:anim to="" calcmode="lin" valueType="num">
                                      <p:cBhvr>
                                        <p:cTn id="22" dur="1" fill="hold"/>
                                        <p:tgtEl>
                                          <p:spTgt spid="777234"/>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nodeType="clickEffect">
                                  <p:stCondLst>
                                    <p:cond delay="0"/>
                                  </p:stCondLst>
                                  <p:childTnLst>
                                    <p:set>
                                      <p:cBhvr>
                                        <p:cTn id="26" dur="1" fill="hold">
                                          <p:stCondLst>
                                            <p:cond delay="0"/>
                                          </p:stCondLst>
                                        </p:cTn>
                                        <p:tgtEl>
                                          <p:spTgt spid="777235"/>
                                        </p:tgtEl>
                                        <p:attrNameLst>
                                          <p:attrName>style.visibility</p:attrName>
                                        </p:attrNameLst>
                                      </p:cBhvr>
                                      <p:to>
                                        <p:strVal val="visible"/>
                                      </p:to>
                                    </p:set>
                                    <p:anim to="" calcmode="lin" valueType="num">
                                      <p:cBhvr>
                                        <p:cTn id="27" dur="1" fill="hold"/>
                                        <p:tgtEl>
                                          <p:spTgt spid="777235"/>
                                        </p:tgtEl>
                                        <p:attrNameLst>
                                          <p:attrName/>
                                        </p:attrNameLst>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77236"/>
                                        </p:tgtEl>
                                        <p:attrNameLst>
                                          <p:attrName>style.visibility</p:attrName>
                                        </p:attrNameLst>
                                      </p:cBhvr>
                                      <p:to>
                                        <p:strVal val="visible"/>
                                      </p:to>
                                    </p:set>
                                    <p:animEffect transition="in" filter="blinds(horizontal)">
                                      <p:cBhvr>
                                        <p:cTn id="32" dur="500"/>
                                        <p:tgtEl>
                                          <p:spTgt spid="777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232" grpId="0"/>
      <p:bldP spid="777234" grpId="0"/>
      <p:bldP spid="7772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28600" y="666750"/>
            <a:ext cx="89154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chemeClr val="tx1">
                    <a:lumMod val="75000"/>
                    <a:lumOff val="25000"/>
                  </a:schemeClr>
                </a:solidFill>
              </a:rPr>
              <a:t>Linear Regression with multiple variables</a:t>
            </a:r>
          </a:p>
        </p:txBody>
      </p:sp>
      <p:cxnSp>
        <p:nvCxnSpPr>
          <p:cNvPr id="6" name="Straight Connector 5"/>
          <p:cNvCxnSpPr>
            <a:cxnSpLocks/>
          </p:cNvCxnSpPr>
          <p:nvPr/>
        </p:nvCxnSpPr>
        <p:spPr>
          <a:xfrm>
            <a:off x="0" y="2150528"/>
            <a:ext cx="8522545"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381000" y="2305050"/>
            <a:ext cx="8276303" cy="1981200"/>
          </a:xfrm>
        </p:spPr>
        <p:txBody>
          <a:bodyPr>
            <a:noAutofit/>
          </a:bodyPr>
          <a:lstStyle/>
          <a:p>
            <a:pPr algn="l"/>
            <a:r>
              <a:rPr lang="zh-CN" altLang="en-US" sz="4000" dirty="0">
                <a:solidFill>
                  <a:schemeClr val="tx1">
                    <a:lumMod val="75000"/>
                    <a:lumOff val="25000"/>
                  </a:schemeClr>
                </a:solidFill>
              </a:rPr>
              <a:t>多变量：</a:t>
            </a:r>
            <a:r>
              <a:rPr lang="en-US" altLang="zh-CN" sz="4000" dirty="0">
                <a:solidFill>
                  <a:schemeClr val="tx1">
                    <a:lumMod val="75000"/>
                    <a:lumOff val="25000"/>
                  </a:schemeClr>
                </a:solidFill>
              </a:rPr>
              <a:t/>
            </a:r>
            <a:br>
              <a:rPr lang="en-US" altLang="zh-CN" sz="4000" dirty="0">
                <a:solidFill>
                  <a:schemeClr val="tx1">
                    <a:lumMod val="75000"/>
                    <a:lumOff val="25000"/>
                  </a:schemeClr>
                </a:solidFill>
              </a:rPr>
            </a:br>
            <a:r>
              <a:rPr lang="zh-CN" altLang="en-US" sz="4000" dirty="0">
                <a:solidFill>
                  <a:schemeClr val="tx1">
                    <a:lumMod val="75000"/>
                    <a:lumOff val="25000"/>
                  </a:schemeClr>
                </a:solidFill>
              </a:rPr>
              <a:t>梯度下降算法</a:t>
            </a:r>
            <a:endParaRPr lang="en-US" sz="4000" dirty="0">
              <a:solidFill>
                <a:schemeClr val="tx1">
                  <a:lumMod val="75000"/>
                  <a:lumOff val="25000"/>
                </a:schemeClr>
              </a:solidFill>
            </a:endParaRPr>
          </a:p>
        </p:txBody>
      </p:sp>
      <p:sp>
        <p:nvSpPr>
          <p:cNvPr id="7" name="Title 1"/>
          <p:cNvSpPr txBox="1">
            <a:spLocks/>
          </p:cNvSpPr>
          <p:nvPr/>
        </p:nvSpPr>
        <p:spPr>
          <a:xfrm>
            <a:off x="6781800" y="4440771"/>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rPr>
              <a:t>Machine Learning</a:t>
            </a:r>
          </a:p>
        </p:txBody>
      </p:sp>
    </p:spTree>
    <p:extLst>
      <p:ext uri="{BB962C8B-B14F-4D97-AF65-F5344CB8AC3E}">
        <p14:creationId xmlns:p14="http://schemas.microsoft.com/office/powerpoint/2010/main" val="13295362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228850" y="428190"/>
            <a:ext cx="6261354" cy="329184"/>
          </a:xfrm>
          <a:prstGeom prst="rect">
            <a:avLst/>
          </a:prstGeom>
        </p:spPr>
      </p:pic>
      <p:sp>
        <p:nvSpPr>
          <p:cNvPr id="8" name="TextBox 7"/>
          <p:cNvSpPr txBox="1"/>
          <p:nvPr/>
        </p:nvSpPr>
        <p:spPr>
          <a:xfrm>
            <a:off x="381000" y="361950"/>
            <a:ext cx="1866900" cy="461665"/>
          </a:xfrm>
          <a:prstGeom prst="rect">
            <a:avLst/>
          </a:prstGeom>
          <a:noFill/>
        </p:spPr>
        <p:txBody>
          <a:bodyPr wrap="square" rtlCol="0">
            <a:spAutoFit/>
          </a:bodyPr>
          <a:lstStyle/>
          <a:p>
            <a:r>
              <a:rPr lang="en-US" sz="2400" dirty="0"/>
              <a:t>Hypothesis:</a:t>
            </a:r>
          </a:p>
        </p:txBody>
      </p:sp>
      <p:sp>
        <p:nvSpPr>
          <p:cNvPr id="11" name="TextBox 10"/>
          <p:cNvSpPr txBox="1"/>
          <p:nvPr/>
        </p:nvSpPr>
        <p:spPr>
          <a:xfrm>
            <a:off x="381000" y="1424285"/>
            <a:ext cx="2667000" cy="461665"/>
          </a:xfrm>
          <a:prstGeom prst="rect">
            <a:avLst/>
          </a:prstGeom>
          <a:noFill/>
        </p:spPr>
        <p:txBody>
          <a:bodyPr wrap="square" rtlCol="0">
            <a:spAutoFit/>
          </a:bodyPr>
          <a:lstStyle/>
          <a:p>
            <a:r>
              <a:rPr lang="en-US" sz="2400" dirty="0"/>
              <a:t>Cost function:</a:t>
            </a:r>
          </a:p>
        </p:txBody>
      </p:sp>
      <p:sp>
        <p:nvSpPr>
          <p:cNvPr id="15" name="TextBox 14"/>
          <p:cNvSpPr txBox="1"/>
          <p:nvPr/>
        </p:nvSpPr>
        <p:spPr>
          <a:xfrm>
            <a:off x="381000" y="906065"/>
            <a:ext cx="1866900" cy="461665"/>
          </a:xfrm>
          <a:prstGeom prst="rect">
            <a:avLst/>
          </a:prstGeom>
          <a:noFill/>
        </p:spPr>
        <p:txBody>
          <a:bodyPr wrap="square" rtlCol="0">
            <a:spAutoFit/>
          </a:bodyPr>
          <a:lstStyle/>
          <a:p>
            <a:r>
              <a:rPr lang="en-US" sz="2400" dirty="0"/>
              <a:t>Parameters:</a:t>
            </a:r>
          </a:p>
        </p:txBody>
      </p:sp>
      <p:pic>
        <p:nvPicPr>
          <p:cNvPr id="9" name="Picture 8"/>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073402" y="998594"/>
            <a:ext cx="1639062" cy="276606"/>
          </a:xfrm>
          <a:prstGeom prst="rect">
            <a:avLst/>
          </a:prstGeom>
        </p:spPr>
      </p:pic>
      <p:pic>
        <p:nvPicPr>
          <p:cNvPr id="24" name="Picture 23"/>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143000" y="1688973"/>
            <a:ext cx="5655564" cy="832104"/>
          </a:xfrm>
          <a:prstGeom prst="rect">
            <a:avLst/>
          </a:prstGeom>
        </p:spPr>
      </p:pic>
      <p:grpSp>
        <p:nvGrpSpPr>
          <p:cNvPr id="5" name="Group 4"/>
          <p:cNvGrpSpPr/>
          <p:nvPr/>
        </p:nvGrpSpPr>
        <p:grpSpPr>
          <a:xfrm>
            <a:off x="381000" y="2952750"/>
            <a:ext cx="8458200" cy="1781235"/>
            <a:chOff x="381000" y="2952750"/>
            <a:chExt cx="8458200" cy="1781235"/>
          </a:xfrm>
          <a:noFill/>
        </p:grpSpPr>
        <p:pic>
          <p:nvPicPr>
            <p:cNvPr id="27" name="Picture 2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7048500" y="4423440"/>
              <a:ext cx="1293495" cy="220980"/>
            </a:xfrm>
            <a:prstGeom prst="rect">
              <a:avLst/>
            </a:prstGeom>
            <a:grpFill/>
            <a:ln>
              <a:noFill/>
            </a:ln>
          </p:spPr>
        </p:pic>
        <p:pic>
          <p:nvPicPr>
            <p:cNvPr id="29" name="Picture 28"/>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989963" y="3447007"/>
              <a:ext cx="109728" cy="304038"/>
            </a:xfrm>
            <a:prstGeom prst="rect">
              <a:avLst/>
            </a:prstGeom>
            <a:grpFill/>
            <a:ln>
              <a:noFill/>
            </a:ln>
          </p:spPr>
        </p:pic>
        <p:grpSp>
          <p:nvGrpSpPr>
            <p:cNvPr id="3" name="Group 2"/>
            <p:cNvGrpSpPr/>
            <p:nvPr/>
          </p:nvGrpSpPr>
          <p:grpSpPr>
            <a:xfrm>
              <a:off x="381000" y="2952750"/>
              <a:ext cx="8458200" cy="1781235"/>
              <a:chOff x="381000" y="2952750"/>
              <a:chExt cx="8458200" cy="1781235"/>
            </a:xfrm>
            <a:grpFill/>
          </p:grpSpPr>
          <p:sp>
            <p:nvSpPr>
              <p:cNvPr id="10" name="TextBox 9"/>
              <p:cNvSpPr txBox="1"/>
              <p:nvPr/>
            </p:nvSpPr>
            <p:spPr>
              <a:xfrm>
                <a:off x="3505200" y="4333875"/>
                <a:ext cx="5334000" cy="400110"/>
              </a:xfrm>
              <a:prstGeom prst="rect">
                <a:avLst/>
              </a:prstGeom>
              <a:grpFill/>
              <a:ln>
                <a:noFill/>
              </a:ln>
            </p:spPr>
            <p:txBody>
              <a:bodyPr wrap="square" rtlCol="0">
                <a:spAutoFit/>
              </a:bodyPr>
              <a:lstStyle/>
              <a:p>
                <a:r>
                  <a:rPr lang="en-US" sz="2000" dirty="0"/>
                  <a:t>(simultaneously update for every                        )</a:t>
                </a:r>
              </a:p>
            </p:txBody>
          </p:sp>
          <p:sp>
            <p:nvSpPr>
              <p:cNvPr id="13" name="TextBox 12"/>
              <p:cNvSpPr txBox="1"/>
              <p:nvPr/>
            </p:nvSpPr>
            <p:spPr>
              <a:xfrm>
                <a:off x="1028700" y="3390840"/>
                <a:ext cx="961263" cy="400110"/>
              </a:xfrm>
              <a:prstGeom prst="rect">
                <a:avLst/>
              </a:prstGeom>
              <a:grpFill/>
              <a:ln>
                <a:noFill/>
              </a:ln>
            </p:spPr>
            <p:txBody>
              <a:bodyPr wrap="square" rtlCol="0">
                <a:spAutoFit/>
              </a:bodyPr>
              <a:lstStyle/>
              <a:p>
                <a:r>
                  <a:rPr lang="en-US" sz="2000" dirty="0"/>
                  <a:t>Repeat</a:t>
                </a:r>
                <a:endParaRPr lang="en-US" sz="2400" dirty="0"/>
              </a:p>
            </p:txBody>
          </p:sp>
          <p:sp>
            <p:nvSpPr>
              <p:cNvPr id="12" name="TextBox 11"/>
              <p:cNvSpPr txBox="1"/>
              <p:nvPr/>
            </p:nvSpPr>
            <p:spPr>
              <a:xfrm>
                <a:off x="381000" y="2952750"/>
                <a:ext cx="2667000" cy="461665"/>
              </a:xfrm>
              <a:prstGeom prst="rect">
                <a:avLst/>
              </a:prstGeom>
              <a:grpFill/>
              <a:ln>
                <a:noFill/>
              </a:ln>
            </p:spPr>
            <p:txBody>
              <a:bodyPr wrap="square" rtlCol="0">
                <a:spAutoFit/>
              </a:bodyPr>
              <a:lstStyle/>
              <a:p>
                <a:r>
                  <a:rPr lang="en-US" sz="2400" dirty="0"/>
                  <a:t>Gradient descent:</a:t>
                </a:r>
              </a:p>
            </p:txBody>
          </p:sp>
          <p:pic>
            <p:nvPicPr>
              <p:cNvPr id="31" name="Picture 30"/>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447800" y="4379695"/>
                <a:ext cx="109728" cy="304038"/>
              </a:xfrm>
              <a:prstGeom prst="rect">
                <a:avLst/>
              </a:prstGeom>
              <a:grpFill/>
              <a:ln>
                <a:noFill/>
              </a:ln>
            </p:spPr>
          </p:pic>
          <p:pic>
            <p:nvPicPr>
              <p:cNvPr id="4" name="Picture 3"/>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519047" y="3854463"/>
                <a:ext cx="3698748" cy="436626"/>
              </a:xfrm>
              <a:prstGeom prst="rect">
                <a:avLst/>
              </a:prstGeom>
              <a:grpFill/>
              <a:ln>
                <a:noFill/>
              </a:ln>
            </p:spPr>
          </p:pic>
        </p:grpSp>
      </p:grpSp>
      <p:sp>
        <p:nvSpPr>
          <p:cNvPr id="7" name="矩形 6">
            <a:extLst>
              <a:ext uri="{FF2B5EF4-FFF2-40B4-BE49-F238E27FC236}">
                <a16:creationId xmlns:a16="http://schemas.microsoft.com/office/drawing/2014/main" id="{E699A933-E9EB-4DD1-A9C9-4F6A66E83763}"/>
              </a:ext>
            </a:extLst>
          </p:cNvPr>
          <p:cNvSpPr/>
          <p:nvPr/>
        </p:nvSpPr>
        <p:spPr>
          <a:xfrm>
            <a:off x="228600" y="2800350"/>
            <a:ext cx="8686800" cy="1981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653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REVIOUS_ACTIVE_SLIDE" val="358"/>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simultaneously update&#10;&#10;\quad $j=0$ and $j=1$)&#10;% \delta_i^{(l)} = \left(\sum_j W_{ji}^{(l)} \delta_j^{(l+1)}\right) f'(z_i^{(l)})&#10;&#10;&#10;&#10;\end{document}"/>
  <p:tag name="IGUANATEXSIZE" val="3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frac{\partial}{\partial\theta_j} J(\theta) = \dots = 0&#10;$&#10;&#10;\end{document}"/>
  <p:tag name="IGUANATEXSIZE" val="24"/>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j&#10;$&#10;&#10;\end{document}"/>
  <p:tag name="IGUANATEXSIZE" val="24"/>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theta_0, \theta_1, \dots, \theta_n&#10;$&#10;&#10;\end{document}"/>
  <p:tag name="IGUANATEXSIZE" val="24"/>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0&#10;$&#10;&#10;\end{document}"/>
  <p:tag name="IGUANATEXSIZE" val="2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3&#10;$&#10;&#10;\end{document}"/>
  <p:tag name="IGUANATEXSIZE" val="2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10;$&#10;&#10;\end{document}"/>
  <p:tag name="IGUANATEXSIZE" val="2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4&#10;$&#10;&#10;\end{document}"/>
  <p:tag name="IGUANATEXSIZE" val="2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m = 4.&#10;$&#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repeat until convergence \{&#10;&#10;$&#10;\quad\theta_0 := \theta_0 - \alpha &#10; \frac{1}{m} \sum\limits^{m}_{i=1} \left( h_\theta(x^{(i)}) - y^{(i)} \right)&#10;$&#10;&#10;$&#10;\quad\theta_1 := \theta_1 - \alpha &#10; \frac{1}{m} \sum\limits^{m}_{i=1} \left( h_\theta(x^{(i)}) - y^{(i)} \right)\cdot x^{(i)}&#10;$&#10;&#10;\}&#10;% \delta_i^{(l)} = \left(\sum_j W_{ji}^{(l)} \delta_j^{(l+1)}\right) f'(z_i^{(l)})&#10;&#10;&#10;&#10;\end{document}"/>
  <p:tag name="IGUANATEXSIZE" val="30"/>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 = \begin{bmatrix}&#10;1 &amp; 2104 &amp; 5 &amp; 1 &amp; 45 \\&#10;1 &amp; 1416 &amp; 3 &amp; 2 &amp; 40 \\&#10;1 &amp; 1534 &amp; 3 &amp; 2 &amp; 30 \\&#10;1 &amp; 852 &amp; 2 &amp; 1 &amp; 36 \\&#10;\end{bmatrix}&#10;$&#10;&#10;\end{document}"/>
  <p:tag name="IGUANATEXSIZE" val="2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 = \begin{bmatrix}&#10; 460\\&#10; 232\\&#10; 315\\&#10; 178&#10;\end{bmatrix}&#10;$&#10;&#10;\end{document}"/>
  <p:tag name="IGUANATEXSIZE" val="2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theta = (X^TX)^{-1}X^Ty&#10;$&#10;&#10;\end{document}"/>
  <p:tag name="IGUANATEXSIZE" val="2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0&#10;$&#10;&#10;\end{document}"/>
  <p:tag name="IGUANATEXSIZE" val="2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3&#10;$&#10;&#10;\end{document}"/>
  <p:tag name="IGUANATEXSIZE" val="20"/>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10;$&#10;&#10;\end{document}"/>
  <p:tag name="IGUANATEXSIZE" val="20"/>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4&#10;$&#10;&#10;\end{document}"/>
  <p:tag name="IGUANATEXSIZE" val="20"/>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m = 5.&#10;$&#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10;$&#10;% \delta_i^{(l)} = \left(\sum_j W_{ji}^{(l)} \delta_j^{(l+1)}\right) f'(z_i^{(l)})&#10;&#10;&#10;&#10;\end{document}"/>
  <p:tag name="IGUANATEXSIZE" val="24"/>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 = \begin{bmatrix}&#10;1 &amp; 2104 &amp; 5 &amp; 1 &amp; 45 \\&#10;1 &amp; 1416 &amp; 3 &amp; 2 &amp; 40 \\&#10;1 &amp; 1534 &amp; 3 &amp; 2 &amp; 30 \\&#10;1 &amp; 852 &amp; 2 &amp; 1 &amp; 36 \\&#10;1 &amp; 3000 &amp; 4 &amp; 1 &amp; 38&#10;\end{bmatrix}&#10;$&#10;&#10;\end{document}"/>
  <p:tag name="IGUANATEXSIZE" val="18"/>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 = \begin{bmatrix}&#10; 460\\&#10; 232\\&#10; 315\\&#10; 178\\&#10;540&#10;\end{bmatrix}&#10;$&#10;&#10;\end{document}"/>
  <p:tag name="IGUANATEXSIZE" val="18"/>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Theta = (X^TX)^{-1}X^Ty&#10;$&#10;&#10;\end{document}"/>
  <p:tag name="IGUANATEXSIZE" val="20"/>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10;&#10;&#10;\end{document}"/>
  <p:tag name="IGUANATEXSIZE" val="28"/>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1)}, y^{(1)}), \dots, (x^{(m)}, y^{(m)})&#10;$&#10;&#10;&#10;\end{document}"/>
  <p:tag name="IGUANATEXSIZE" val="28"/>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10;&#10;&#10;\end{document}"/>
  <p:tag name="IGUANATEXSIZE" val="28"/>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x^{(i)} = \begin{bmatrix} &#10;x_0^{(i)}\\&#10;x_1^{(i)}\\&#10;x_2^{(i)}\\&#10;\vdots \\&#10;x_n^{(i)}&#10;\end{bmatrix} \in \mathbb{R}^{n+1}&#10;$&#10;&#10;&#10;\end{document}"/>
  <p:tag name="IGUANATEXSIZE" val="20"/>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theta = (X^T X)^{-1} X^Ty&#10;$&#10;&#10;\end{document}"/>
  <p:tag name="IGUANATEXSIZE" val="32"/>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T X)^{-1}&#10;$&#10;&#10;\end{document}"/>
  <p:tag name="IGUANATEXSIZE" val="32"/>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10;&#10;&#10;\end{document}"/>
  <p:tag name="IGUANATEXSIZE" val="28"/>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10;&#10;&#10;\end{document}"/>
  <p:tag name="IGUANATEXSIZE" val="28"/>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lpha$&#10;&#10;&#10;\end{document}"/>
  <p:tag name="IGUANATEXSIZE" val="28"/>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TX)^{-1}$&#10;&#10;&#10;\end{document}"/>
  <p:tag name="IGUANATEXSIZE" val="28"/>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lpha$&#10;&#10;&#10;\end{document}"/>
  <p:tag name="IGUANATEXSIZE" val="28"/>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10;&#10;&#10;\end{document}"/>
  <p:tag name="IGUANATEXSIZE" val="28"/>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10;&#10;&#10;\end{document}"/>
  <p:tag name="IGUANATEXSIZE" val="28"/>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y \in \{0,1\}&#10;$&#10;&#10;\end{document}"/>
  <p:tag name="IGUANATEXSIZE" val="36"/>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_\theta (x) = \theta^T x =  \theta_0 x_0 + \theta_1 x_1 + \theta_2 x_2 + \dots + \theta_n x_n$&#10;&#10;\end{document}"/>
  <p:tag name="IGUANATEXSIZE" val="24"/>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lt; 0.5&#10;$&#10;&#10;\end{document}"/>
  <p:tag name="IGUANATEXSIZE" val="30"/>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ge 0.5&#10;$&#10;&#10;\end{document}"/>
  <p:tag name="IGUANATEXSIZE" val="3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10;&#10;\end{document}"/>
  <p:tag name="IGUANATEXSIZE" val="20"/>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0"/>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0 \le h_\theta(x) \le 1&#10;$&#10;&#10;\end{document}"/>
  <p:tag name="IGUANATEXSIZE" val="30"/>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0"/>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0"/>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 \quad\,\theta^Tx&#10;$&#10;&#10;\end{document}"/>
  <p:tag name="IGUANATEXSIZE" val="36"/>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 g(\;\theta^Tx\;)&#10;$&#10;&#10;\end{document}"/>
  <p:tag name="IGUANATEXSIZE" val="36"/>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g(z) = \frac{1}{1+e^{-z}}&#10;$&#10;&#10;\end{document}"/>
  <p:tag name="IGUANATEXSIZE" val="36"/>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0 \le h_\theta(x) \le 1&#10;$&#10;&#10;\end{document}"/>
  <p:tag name="IGUANATEXSIZE" val="30"/>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0"/>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displaystyle&#10;x = \left[ &#10;\begin{array}{c}&#10;x_0 \\&#10;x_1 &#10;\end{array}&#10;\right]&#10;$&#10;$&#10;= \left[ &#10;\begin{array}{c}&#10;1 \\&#10;\mathrm{tumorSize}&#10;\end{array}&#10;\right]&#10;$&#10;&#10;&#10;\end{document}"/>
  <p:tag name="IGUANATEXSIZE" val="3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i)}$&#10;&#10;\end{document}"/>
  <p:tag name="IGUANATEXSIZE" val="20"/>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0.7&#10;$&#10;&#10;\end{document}"/>
  <p:tag name="IGUANATEXSIZE" val="30"/>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displaystyle&#10;P(y=0 |x;\theta) + P(y=1 |x;\theta) = 1&#10;$&#10;&#10;&#10;$ \displaystyle&#10;P(y=0 |x;\theta) = 1 - P(y=1 |x;\theta) &#10;$&#10;&#10;&#10;\end{document}"/>
  <p:tag name="IGUANATEXSIZE" val="30"/>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0"/>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Tx)&#10;$&#10;&#10;\end{document}"/>
  <p:tag name="IGUANATEXSIZE" val="28"/>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z) = \frac{1}{1+e^{-z}}&#10;$&#10;&#10;\end{document}"/>
  <p:tag name="IGUANATEXSIZE" val="28"/>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 = 1&#10;$&#10;&#10;\end{document}"/>
  <p:tag name="IGUANATEXSIZE" val="28"/>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geq 0.5&#10;$&#10;&#10;\end{document}"/>
  <p:tag name="IGUANATEXSIZE" val="28"/>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 = 0&#10;$&#10;&#10;\end{document}"/>
  <p:tag name="IGUANATEXSIZE" val="28"/>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lt; 0.5&#10;$&#10;&#10;\end{document}"/>
  <p:tag name="IGUANATEXSIZE" val="28"/>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z) &#10;$&#10;&#10;\end{document}"/>
  <p:tag name="IGUANATEXSIZE" val="2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i)}_j$&#10;&#10;\end{document}"/>
  <p:tag name="IGUANATEXSIZE" val="20"/>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_0 + \theta_1 x_1 + \theta_2 x_2)&#10;$&#10;&#10;\end{document}"/>
  <p:tag name="IGUANATEXSIZE" val="28"/>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 = 1&#10;$&#10;&#10;\end{document}"/>
  <p:tag name="IGUANATEXSIZE" val="28"/>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3 + x_1 + x_2 \geq 0&#10;$&#10;&#10;\end{document}"/>
  <p:tag name="IGUANATEXSIZE" val="28"/>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_0 + \theta_1 x_1 + \theta_2 x_2&#10;$&#10;&#10;\end{document}"/>
  <p:tag name="IGUANATEXSIZE" val="28"/>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theta_3 x_1^2 + \theta_4 x_2^2)&#10;$&#10;&#10;\end{document}"/>
  <p:tag name="IGUANATEXSIZE" val="28"/>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 = 1&#10;$&#10;&#10;\end{document}"/>
  <p:tag name="IGUANATEXSIZE" val="28"/>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 + x_1^2 + x_2^2 \geq 0&#10;$&#10;&#10;\end{document}"/>
  <p:tag name="IGUANATEXSIZE" val="28"/>
</p:tagLst>
</file>

<file path=ppt/tags/tag16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_0 + \theta_1 x_1 + \theta_2 x_2 + \theta_3 x_1^2&#10;$&#10;&#10;\end{document}"/>
  <p:tag name="IGUANATEXSIZE" val="28"/>
</p:tagLst>
</file>

<file path=ppt/tags/tag16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theta_4 x_1^2 x_2 + \theta_5 x_1^2 x_2^2 + \theta_6 x_1^3 x_2 + \dots)&#10;$&#10;&#10;\end{document}"/>
  <p:tag name="IGUANATEXSIZE" val="28"/>
</p:tagLst>
</file>

<file path=ppt/tags/tag1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 (x^{(1)},y^{(1)}), (x^{(2)},y^{(2)}), \cdots, (x^{(m)},y^{(m)})\}&#10;$&#10;&#10;\end{document}"/>
  <p:tag name="IGUANATEXSIZE" val="3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i^{th}$&#10;&#10;\end{document}"/>
  <p:tag name="IGUANATEXSIZE" val="20"/>
</p:tagLst>
</file>

<file path=ppt/tags/tag1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displaystyle&#10;x \in \left[ &#10;\begin{array}{c}&#10;x_0 \\&#10;x_1 \\&#10;\cdots \\&#10;x_n&#10;\end{array}&#10;\right]&#10;$&#10;&#10;&#10;\end{document}"/>
  <p:tag name="IGUANATEXSIZE" val="30"/>
</p:tagLst>
</file>

<file path=ppt/tags/tag1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x_0 = 1, y\in\{0,1\}&#10;$&#10;&#10;&#10;\end{document}"/>
  <p:tag name="IGUANATEXSIZE" val="30"/>
</p:tagLst>
</file>

<file path=ppt/tags/tag1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 \frac{1}{1+e^{-\theta^Tx}}&#10;$&#10;&#10;\end{document}"/>
  <p:tag name="IGUANATEXSIZE" val="36"/>
</p:tagLst>
</file>

<file path=ppt/tags/tag1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17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frac{1}{2} \left( h_\theta(x^{(i)}) - y^{(i)} \right)^2&#10;$&#10;% \delta_i^{(l)} = \left(\sum_j W_{ji}^{(l)} \delta_j^{(l+1)}\right) f'(z_i^{(l)})&#10;&#10;&#10;&#10;\end{document}"/>
  <p:tag name="IGUANATEXSIZE" val="24"/>
</p:tagLst>
</file>

<file path=ppt/tags/tag17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i)}),y^{(i)}) = \frac{1}{2} \left( h_\theta(x^{(i)}) - y^{(i)} \right)^2&#10;$&#10;% \delta_i^{(l)} = \left(\sum_j W_{ji}^{(l)} \delta_j^{(l+1)}\right) f'(z_i^{(l)})&#10;&#10;&#10;&#10;\end{document}"/>
  <p:tag name="IGUANATEXSIZE" val="24"/>
</p:tagLst>
</file>

<file path=ppt/tags/tag1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1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J(\theta)&#10;$&#10;&#10;\end{document}"/>
  <p:tag name="IGUANATEXSIZE" val="24"/>
</p:tagLst>
</file>

<file path=ppt/tags/tag1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1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J(\theta)&#10;$&#10;&#10;\end{document}"/>
  <p:tag name="IGUANATEXSIZE" val="24"/>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i^{th}$&#10;&#10;\end{document}"/>
  <p:tag name="IGUANATEXSIZE" val="20"/>
</p:tagLst>
</file>

<file path=ppt/tags/tag18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y) = &#10;\left\{ \begin{array}{rl}&#10;- \mathrm{log}(h_\theta(x)) &amp;\mbox{if $y = 1$} \\&#10;- \mathrm{log}(1-h_\theta(x)) &amp;\mbox{if $y = 0$} &#10;\end{array} \right.&#10;$&#10;% \delta_i^{(l)} = \left(\sum_j W_{ji}^{(l)} \delta_j^{(l+1)}\right) f'(z_i^{(l)})&#10;&#10;&#10;&#10;\end{document}"/>
  <p:tag name="IGUANATEXSIZE" val="24"/>
</p:tagLst>
</file>

<file path=ppt/tags/tag1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6"/>
</p:tagLst>
</file>

<file path=ppt/tags/tag1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ost = 0 if &#10;$ \displaystyle&#10;y = 1, h_\theta(x) = 1&#10;$&#10;&#10;\begin{tabular}{ll}&#10;But as &amp; &#10;$ \displaystyle&#10;h_\theta(x) \rightarrow 0&#10;$&#10;\\&#10;&amp;&#10;$ \displaystyle&#10;Cost \rightarrow \infty&#10;$&#10;\end{tabular}&#10;&#10;\hspace{3mm}&#10;&#10;Captures intuition that if $h_\theta(x) = 0$,&#10;&#10;(predict $P(y=1|x;\theta) = 0)$, but $y=1$, &#10;&#10;we'll penalize learning algorithm by a very &#10;&#10;large cost.&#10;&#10;\end{document}"/>
  <p:tag name="IGUANATEXSIZE" val="20"/>
</p:tagLst>
</file>

<file path=ppt/tags/tag1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6"/>
</p:tagLst>
</file>

<file path=ppt/tags/tag18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y) = &#10;\left\{ \begin{array}{rl}&#10;- \mathrm{log}(h_\theta(x)) &amp;\mbox{if $y = 1$} \\&#10;- \mathrm{log}(1-h_\theta(x)) &amp;\mbox{if $y = 0$} &#10;\end{array} \right.&#10;$&#10;% \delta_i^{(l)} = \left(\sum_j W_{ji}^{(l)} \delta_j^{(l+1)}\right) f'(z_i^{(l)})&#10;&#10;&#10;&#10;\end{document}"/>
  <p:tag name="IGUANATEXSIZE" val="24"/>
</p:tagLst>
</file>

<file path=ppt/tags/tag18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y) = &#10;\left\{ \begin{array}{rl}&#10;- \mathrm{log}(h_\theta(x)) &amp;\mbox{if $y = 1$} \\&#10;- \mathrm{log}(1-h_\theta(x)) &amp;\mbox{if $y = 0$} &#10;\end{array} \right.&#10;$&#10;% \delta_i^{(l)} = \left(\sum_j W_{ji}^{(l)} \delta_j^{(l+1)}\right) f'(z_i^{(l)})&#10;&#10;&#10;&#10;\end{document}"/>
  <p:tag name="IGUANATEXSIZE" val="24"/>
</p:tagLst>
</file>

<file path=ppt/tags/tag18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mathrm{Cost}(h_\theta(x^{(i)}),y^{(i)}) &#10;$&#10;% \delta_i^{(l)} = \left(\sum_j W_{ji}^{(l)} \delta_j^{(l+1)}\right) f'(z_i^{(l)})&#10;&#10;&#10;&#10;\end{document}"/>
  <p:tag name="IGUANATEXSIZE" val="24"/>
</p:tagLst>
</file>

<file path=ppt/tags/tag18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Note: $&#10;y = 0 $ or 1 always&#10;&#10;&#10;\end{document}"/>
  <p:tag name="IGUANATEXSIZE" val="30"/>
</p:tagLst>
</file>

<file path=ppt/tags/tag18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 -\frac{1}{m}[ \sum\limits^{m}_{i=1} y^{(i)} \log {h_\theta(x^{(i)})}+ (1-y^{(i)}) \log {(1 - h_\theta(x^{(i)})})]&#10;$&#10;% \delta_i^{(l)} = \left(\sum_j W_{ji}^{(l)} \delta_j^{(l+1)}\right) f'(z_i^{(l)})&#10;&#10;&#10;&#10;\end{document}"/>
  <p:tag name="IGUANATEXSIZE" val="24"/>
</p:tagLst>
</file>

<file path=ppt/tags/tag18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mathrm{Cost}(h_\theta(x^{(i)}),y^{(i)}) &#10;$&#10;% \delta_i^{(l)} = \left(\sum_j W_{ji}^{(l)} \delta_j^{(l+1)}\right) f'(z_i^{(l)})&#10;&#10;&#10;&#10;\end{document}"/>
  <p:tag name="IGUANATEXSIZE" val="24"/>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j$&#10;&#10;\end{document}"/>
  <p:tag name="IGUANATEXSIZE" val="20"/>
</p:tagLst>
</file>

<file path=ppt/tags/tag19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10;$&#10;&#10;&#10;&#10;\end{document}"/>
  <p:tag name="IGUANATEXSIZE" val="24"/>
</p:tagLst>
</file>

<file path=ppt/tags/tag19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in_\theta J(\theta)&#10;\]&#10;&#10;&#10;&#10;\end{document}"/>
  <p:tag name="IGUANATEXSIZE" val="24"/>
</p:tagLst>
</file>

<file path=ppt/tags/tag19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10;$&#10;&#10;&#10;&#10;\end{document}"/>
  <p:tag name="IGUANATEXSIZE" val="24"/>
</p:tagLst>
</file>

<file path=ppt/tags/tag19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frac{1}{1 + e^{- \theta^Tx}}&#10;$&#10;&#10;&#10;&#10;\end{document}"/>
  <p:tag name="IGUANATEXSIZE" val="24"/>
</p:tagLst>
</file>

<file path=ppt/tags/tag19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in_\theta J(\theta)&#10;$&#10;&#10;&#10;&#10;\end{document}"/>
  <p:tag name="IGUANATEXSIZE" val="24"/>
</p:tagLst>
</file>

<file path=ppt/tags/tag19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y^{(i)} \log {h_\theta(x^{(i)})}+ (1-y^{(i)}) \log {(1 - h_\theta(x^{(i)})})]&#10;$&#10;% \delta_i^{(l)} = \left(\sum_j W_{ji}^{(l)} \delta_j^{(l+1)}\right) f'(z_i^{(l)})&#10;&#10;&#10;&#10;\end{document}"/>
  <p:tag name="IGUANATEXSIZE" val="24"/>
</p:tagLst>
</file>

<file path=ppt/tags/tag1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1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1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heta_j := \theta_j - \alpha &#10;\frac{\partial}{\partial \theta_j} J(\theta)&#10;$&#10;&#10;\end{document}"/>
  <p:tag name="IGUANATEXSIZE" val="24"/>
</p:tagLst>
</file>

<file path=ppt/tags/tag1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j$&#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10;$&#10;&#10;\end{document}"/>
  <p:tag name="IGUANATEXSIZE" val="24"/>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_\theta (x) = \theta_0 + \theta_1 x$&#10;&#10;\end{document}"/>
  <p:tag name="IGUANATEXSIZE" val="28"/>
</p:tagLst>
</file>

<file path=ppt/tags/tag2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theta_j := \theta_j - \alpha \sum\limits^{m}_{i=1} (h_\theta (x^{(i)}) - y^{(i)}) x_j^{(i)}&#10;$&#10;&#10;\end{document}"/>
  <p:tag name="IGUANATEXSIZE" val="24"/>
</p:tagLst>
</file>

<file path=ppt/tags/tag20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in_\theta J(\theta)&#10;$&#10;&#10;&#10;&#10;\end{document}"/>
  <p:tag name="IGUANATEXSIZE" val="24"/>
</p:tagLst>
</file>

<file path=ppt/tags/tag20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y^{(i)} \log {h_\theta(x^{(i)})}+ (1-y^{(i)}) \log {(1 - h_\theta(x^{(i)})})]&#10;$&#10;% \delta_i^{(l)} = \left(\sum_j W_{ji}^{(l)} \delta_j^{(l+1)}\right) f'(z_i^{(l)})&#10;&#10;&#10;&#10;\end{document}"/>
  <p:tag name="IGUANATEXSIZE" val="24"/>
</p:tagLst>
</file>

<file path=ppt/tags/tag2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j$&#10;\end{document}"/>
  <p:tag name="IGUANATEXSIZE" val="20"/>
</p:tagLst>
</file>

<file path=ppt/tags/tag2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2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20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10;$&#10;&#10;&#10;&#10;\end{document}"/>
  <p:tag name="IGUANATEXSIZE" val="24"/>
</p:tagLst>
</file>

<file path=ppt/tags/tag20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in_\theta J(\theta)&#10;$&#10;&#10;&#10;&#10;\end{document}"/>
  <p:tag name="IGUANATEXSIZE" val="24"/>
</p:tagLst>
</file>

<file path=ppt/tags/tag20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10;$&#10;&#10;&#10;&#10;\end{document}"/>
  <p:tag name="IGUANATEXSIZE" val="24"/>
</p:tagLst>
</file>

<file path=ppt/tags/tag20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10;$&#10;&#10;&#10;&#10;\end{document}"/>
  <p:tag name="IGUANATEXSIZE" val="24"/>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_\theta (x) = \theta_0 + \theta_1 x_1 + \theta_2 x_2 + \dots + \theta_n x_n$&#10;&#10;\end{document}"/>
  <p:tag name="IGUANATEXSIZE" val="28"/>
</p:tagLst>
</file>

<file path=ppt/tags/tag2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partial}{\partial\theta_j}J(\theta)&#10;$&#10;&#10;&#10;&#10;\end{document}"/>
  <p:tag name="IGUANATEXSIZE" val="24"/>
</p:tagLst>
</file>

<file path=ppt/tags/tag2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 = 0, 1, \dots, n&#10;$&#10;&#10;&#10;&#10;\end{document}"/>
  <p:tag name="IGUANATEXSIZE" val="24"/>
</p:tagLst>
</file>

<file path=ppt/tags/tag2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2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2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heta_j := \theta_j - \alpha &#10;\frac{\partial}{\partial \theta_j} J(\theta)&#10;$&#10;&#10;\end{document}"/>
  <p:tag name="IGUANATEXSIZE" val="24"/>
</p:tagLst>
</file>

<file path=ppt/tags/tag21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10;$&#10;&#10;&#10;&#10;\end{document}"/>
  <p:tag name="IGUANATEXSIZE" val="24"/>
</p:tagLst>
</file>

<file path=ppt/tags/tag2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10;$&#10;&#10;&#10;&#10;\end{document}"/>
  <p:tag name="IGUANATEXSIZE" val="24"/>
</p:tagLst>
</file>

<file path=ppt/tags/tag21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partial}{\partial\theta_j}J(\theta)&#10;$&#10;&#10;&#10;&#10;\end{document}"/>
  <p:tag name="IGUANATEXSIZE" val="24"/>
</p:tagLst>
</file>

<file path=ppt/tags/tag21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 = 0, 1, \dots, n&#10;$&#10;&#10;&#10;&#10;\end{document}"/>
  <p:tag name="IGUANATEXSIZE" val="24"/>
</p:tagLst>
</file>

<file path=ppt/tags/tag21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lpha&#10;$&#10;&#10;&#10;&#10;\end{document}"/>
  <p:tag name="IGUANATEXSIZE" val="24"/>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10;&#10;$x_0 = 1$&#10;&#10;\end{document}"/>
  <p:tag name="IGUANATEXSIZE" val="28"/>
</p:tagLst>
</file>

<file path=ppt/tags/tag22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 = \begin{bmatrix}&#10;\theta_1\\&#10;\theta_2&#10;\end{bmatrix}&#10;$&#10;&#10;&#10;&#10;\end{document}"/>
  <p:tag name="IGUANATEXSIZE" val="24"/>
</p:tagLst>
</file>

<file path=ppt/tags/tag22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theta_1 - 5)^2 + (\theta_2-5)^2&#10;$&#10;&#10;&#10;&#10;\end{document}"/>
  <p:tag name="IGUANATEXSIZE" val="24"/>
</p:tagLst>
</file>

<file path=ppt/tags/tag22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partial}{\partial\theta_1} J(\theta) = 2(\theta_1 -5)&#10;$&#10;&#10;&#10;&#10;\end{document}"/>
  <p:tag name="IGUANATEXSIZE" val="24"/>
</p:tagLst>
</file>

<file path=ppt/tags/tag2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partial}{\partial\theta_2} J(\theta) = 2(\theta_2 -5)&#10;$&#10;&#10;&#10;&#10;\end{document}"/>
  <p:tag name="IGUANATEXSIZE" val="24"/>
</p:tagLst>
</file>

<file path=ppt/tags/tag2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left[\begin{smallmatrix}&#10;\theta_0\\&#10;\theta_1\\&#10;\vdots\\&#10;\theta_n&#10;\end{smallmatrix}\right]&#10;$&#10;&#10;&#10;&#10;\end{document}"/>
  <p:tag name="IGUANATEXSIZE" val="24"/>
</p:tagLst>
</file>

<file path=ppt/tags/tag2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partial}{\partial\theta_0} J(\theta)$&#10;&#10;&#10;&#10;\end{document}"/>
  <p:tag name="IGUANATEXSIZE" val="24"/>
</p:tagLst>
</file>

<file path=ppt/tags/tag2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partial}{\partial\theta_1} J(\theta)$&#10;&#10;&#10;&#10;\end{document}"/>
  <p:tag name="IGUANATEXSIZE" val="24"/>
</p:tagLst>
</file>

<file path=ppt/tags/tag2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frac{\partial}{\partial\theta_{n}} J(\theta)$&#10;&#10;&#10;&#10;\end{document}"/>
  <p:tag name="IGUANATEXSIZE" val="24"/>
</p:tagLst>
</file>

<file path=ppt/tags/tag22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10;&#10;&#10;&#10;\end{document}"/>
  <p:tag name="IGUANATEXSIZE" val="24"/>
</p:tagLst>
</file>

<file path=ppt/tags/tag2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vdots&#10;$&#10;&#10;&#10;&#10;\end{document}"/>
  <p:tag name="IGUANATEXSIZE" val="24"/>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_\theta (x) = \theta^T x =  \theta_0 x_0 + \theta_1 x_1 + \theta_2 x_2 + \dots + \theta_n x_n$&#10;&#10;\end{document}"/>
  <p:tag name="IGUANATEXSIZE" val="24"/>
</p:tagLst>
</file>

<file path=ppt/tags/tag23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i)}(x) = P(y=i|x;\theta)&#10;$&#10;&#10;&#10;\end{document}"/>
  <p:tag name="IGUANATEXSIZE" val="24"/>
</p:tagLst>
</file>

<file path=ppt/tags/tag23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i=1,2,3)$&#10;&#10;&#10;\end{document}"/>
  <p:tag name="IGUANATEXSIZE" val="24"/>
</p:tagLst>
</file>

<file path=ppt/tags/tag23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i)}(x)&#10;$&#10;\end{document}"/>
  <p:tag name="IGUANATEXSIZE" val="28"/>
</p:tagLst>
</file>

<file path=ppt/tags/tag2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i&#10;$&#10;\end{document}"/>
  <p:tag name="IGUANATEXSIZE" val="28"/>
</p:tagLst>
</file>

<file path=ppt/tags/tag2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 = i&#10;$&#10;\end{document}"/>
  <p:tag name="IGUANATEXSIZE" val="28"/>
</p:tagLst>
</file>

<file path=ppt/tags/tag2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10;$&#10;\end{document}"/>
  <p:tag name="IGUANATEXSIZE" val="28"/>
</p:tagLst>
</file>

<file path=ppt/tags/tag2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i&#10;$&#10;\end{document}"/>
  <p:tag name="IGUANATEXSIZE" val="28"/>
</p:tagLst>
</file>

<file path=ppt/tags/tag2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displaystyle&#10;\max_i h_\theta^{(i)}(x)&#10;$&#10;\end{document}"/>
  <p:tag name="IGUANATEXSIZE" val="28"/>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0, \theta_1, \dots, \theta_n$&#10;&#10;\end{document}"/>
  <p:tag name="IGUANATEXSIZE" val="24"/>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isplaystyle  J(\theta_0, \theta_1, \dots, \theta_n) = \frac{1}{2m} \sum^{m}_{i=1} (h_\theta (x^{(i)}) - y^{(i)})^2$&#10;&#10;\end{document}"/>
  <p:tag name="IGUANATEXSIZE" val="24"/>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j = 0, \dots, n$&#10;&#10;\end{document}"/>
  <p:tag name="IGUANATEXSIZE" val="2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heta_j := \theta_j - \alpha &#10;\frac{\partial}{\partial \theta_j} J(\theta_0, \dots, \theta_n)&#10;$&#10;&#10;\end{document}"/>
  <p:tag name="IGUANATEXSIZE" val="24"/>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y&#10;$&#10;&#10;\end{document}"/>
  <p:tag name="IGUANATEXSIZE" val="24"/>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isplaystyle  \theta_0 := \theta_0 - \alpha \frac{1}{m} \sum^{m}_{i=1} (h_\theta (x^{(i)}) - y^{(i)})$&#10;&#10;\end{document}"/>
  <p:tag name="IGUANATEXSIZE" val="18"/>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0, \theta_1$&#10;&#10;\end{document}"/>
  <p:tag name="IGUANATEXSIZE" val="18"/>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isplaystyle  \theta_1 := \theta_1 - \alpha \frac{1}{m} \sum^{m}_{i=1} (h_\theta (x^{(i)}) - y^{(i)})x^{(i)}$&#10;&#10;\end{document}"/>
  <p:tag name="IGUANATEXSIZE" val="18"/>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frac{\partial}{\partial \theta_0} J(\theta)&#10;$&#10;&#10;\end{document}"/>
  <p:tag name="IGUANATEXSIZE" val="18"/>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n \geq 1)&#10;$&#10;&#10;\end{document}"/>
  <p:tag name="IGUANATEXSIZE" val="18"/>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isplaystyle  \theta_j := \theta_j - &#10;\alpha \frac{1}{m} \sum^{m}_{i=1} (h_\theta (x^{(i)}) - y^{(i)})x^{(i)}_j$&#10;&#10;\end{document}"/>
  <p:tag name="IGUANATEXSIZE" val="18"/>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_\theta (x) = \theta_0 + \theta_1 x$&#10;&#10;\end{document}"/>
  <p:tag name="IGUANATEXSIZE" val="32"/>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j$&#10;&#10;\end{document}"/>
  <p:tag name="IGUANATEXSIZE" val="18"/>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j = 0, \dots, n$&#10;&#10;\end{document}"/>
  <p:tag name="IGUANATEXSIZE" val="16"/>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0 := \theta_0 - &#10;\alpha \frac{1}{m} \displaystyle\sum^{m}_{i=1} (h_\theta (x^{(i)}) - y^{(i)})x^{(i)}_0$&#10;&#10;\end{document}"/>
  <p:tag name="IGUANATEXSIZE" val="18"/>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1 := \theta_1 - &#10;\alpha \frac{1}{m} \displaystyle\sum^{m}_{i=1} (h_\theta (x^{(i)}) - y^{(i)})x^{(i)}_1$&#10;&#10;\end{document}"/>
  <p:tag name="IGUANATEXSIZE" val="18"/>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2 := \theta_2 - &#10;\alpha \frac{1}{m} \displaystyle\sum^{m}_{i=1} (h_\theta (x^{(i)}) - y^{(i)})x^{(i)}_2$&#10;&#10;\end{document}"/>
  <p:tag name="IGUANATEXSIZE" val="18"/>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ots $&#10;&#10;&#10;\end{document}"/>
  <p:tag name="IGUANATEXSIZE" val="15"/>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1$&#10;&#10;\end{document}"/>
  <p:tag name="IGUANATEXSIZE" val="24"/>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2$&#10;&#10;\end{document}"/>
  <p:tag name="IGUANATEXSIZE" val="24"/>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2$&#10;&#10;\end{document}"/>
  <p:tag name="IGUANATEXSIZE" val="24"/>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1$&#10;&#10;\end{document}"/>
  <p:tag name="IGUANATEXSIZE" val="24"/>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i&#10;$&#10;% \delta_i^{(l)} = \left(\sum_j W_{ji}^{(l)} \delta_j^{(l+1)}\right) f'(z_i^{(l)})&#10;&#10;&#10;&#10;\end{document}"/>
  <p:tag name="IGUANATEXSIZE" val="3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1$&#10;&#10;\end{document}"/>
  <p:tag name="IGUANATEXSIZE" val="24"/>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2$&#10;&#10;\end{document}"/>
  <p:tag name="IGUANATEXSIZE" val="24"/>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1 = \frac{size (feet^2)}{2000}$&#10;&#10;\end{document}"/>
  <p:tag name="IGUANATEXSIZE" val="24"/>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2 = \frac{numbersdf    of bedrooms}{5}$&#10;&#10;\end{document}"/>
  <p:tag name="IGUANATEXSIZE" val="24"/>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J(\theta)$&#10;&#10;\end{document}"/>
  <p:tag name="IGUANATEXSIZE" val="24"/>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J(\theta)$&#10;&#10;\end{document}"/>
  <p:tag name="IGUANATEXSIZE" val="24"/>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leq x_i \leq 1$&#10;&#10;\end{document}"/>
  <p:tag name="IGUANATEXSIZE" val="24"/>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2 = \frac{\#bedrooms - 2}{5}$&#10;&#10;&#10;\end{document}"/>
  <p:tag name="IGUANATEXSIZE" val="24"/>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0.5 \leq x_1 \leq 0.5, -0.5 \leq x_2 \leq 0.5$&#10;&#10;&#10;\end{document}"/>
  <p:tag name="IGUANATEXSIZE" val="2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i$&#10;&#10;&#10;\end{document}"/>
  <p:tag name="IGUANATEXSIZE" val="2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3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i - \mu_i$&#10;&#10;&#10;\end{document}"/>
  <p:tag name="IGUANATEXSIZE" val="2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0 = 1$&#10;&#10;&#10;\end{document}"/>
  <p:tag name="IGUANATEXSIZE" val="2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1 = \frac{size - 1000}{2000}$&#10;&#10;&#10;\end{document}"/>
  <p:tag name="IGUANATEXSIZE" val="24"/>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theta_j := \theta_j - \alpha \frac{\partial}{\partial \theta_j} J(\theta)&#10;$&#10;&#10;\end{document}"/>
  <p:tag name="IGUANATEXSIZE" val="32"/>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lpha&#10;$&#10;&#10;\end{document}"/>
  <p:tag name="IGUANATEXSIZE" val="32"/>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displaystyle&#10;\min_\theta J(\theta)&#10;$&#10;&#10;\end{document}"/>
  <p:tag name="IGUANATEXSIZE" val="24"/>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24"/>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3}&#10;$&#10;&#10;\end{document}"/>
  <p:tag name="IGUANATEXSIZE" val="24"/>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16"/>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lpha&#10;$&#10;&#10;\end{document}"/>
  <p:tag name="IGUANATEXSIZE" val="24"/>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underset{\theta_0,\theta_1}{\mathrm{minimize}} \; J(\theta_0,\theta_1)&#10;$&#10;% \delta_i^{(l)} = \left(\sum_j W_{ji}^{(l)} \delta_j^{(l+1)}\right) f'(z_i^{(l)})&#10;&#10;&#10;&#10;\end{document}"/>
  <p:tag name="IGUANATEXSIZE" val="30"/>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16"/>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16"/>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lpha&#10;$&#10;&#10;\end{document}"/>
  <p:tag name="IGUANATEXSIZE" val="24"/>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24"/>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lpha&#10;$&#10;&#10;\end{document}"/>
  <p:tag name="IGUANATEXSIZE" val="24"/>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lpha&#10;$&#10;&#10;\end{document}"/>
  <p:tag name="IGUANATEXSIZE" val="28"/>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lpha&#10;$&#10;&#10;\end{document}"/>
  <p:tag name="IGUANATEXSIZE" val="28"/>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J(\theta)&#10;$&#10;&#10;\end{document}"/>
  <p:tag name="IGUANATEXSIZE" val="24"/>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lpha&#10;$&#10;&#10;\end{document}"/>
  <p:tag name="IGUANATEXSIZE" val="28"/>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dots, 0.001, 0.000, 0.01, 0.000, 0.1, 0.000, 1, \dots&#10;$&#10;&#10;\end{document}"/>
  <p:tag name="IGUANATEXSIZE" val="28"/>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repeat until convergence \{&#10;&#10;$&#10;\displaystyle&#10;\quad\theta_j := \theta_j - \alpha \frac{\partial}{\partial \theta_j} J(\theta_0,\theta_1)&#10;$&#10;&#10;\}&#10;% \delta_i^{(l)} = \left(\sum_j W_{ji}^{(l)} \delta_j^{(l+1)}\right) f'(z_i^{(l)})&#10;&#10;&#10;&#10;\end{document}"/>
  <p:tag name="IGUANATEXSIZE" val="24"/>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 (x) = \theta_0 + \theta_1 \times frontage + \theta_2 \times depth&#10;$&#10;&#10;\end{document}"/>
  <p:tag name="IGUANATEXSIZE" val="24"/>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theta_0 + \theta_1 x + \theta_2 x^2&#10;$&#10;&#10;\end{document}"/>
  <p:tag name="IGUANATEXSIZE" val="24"/>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theta_0 + \theta_1 x + \theta_2 x^2 + \theta_3 x^3&#10;$&#10;&#10;\end{document}"/>
  <p:tag name="IGUANATEXSIZE" val="24"/>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x) = \theta_0 + \theta_1 x_1 + \theta_2 x_2 + \theta_3 x_3&#10;$&#10;&#10;\end{document}"/>
  <p:tag name="IGUANATEXSIZE" val="2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 \theta_0 + \theta_1 (size) + \theta_2 (size)^2 + \theta_3 (size)^3&#10;$&#10;&#10;\end{document}"/>
  <p:tag name="IGUANATEXSIZE" val="2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 = (size)&#10;$&#10;&#10;\end{document}"/>
  <p:tag name="IGUANATEXSIZE" val="2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 = (size)^2&#10;$&#10;&#10;\end{document}"/>
  <p:tag name="IGUANATEXSIZE" val="2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3 = (size)^3&#10;$&#10;&#10;\end{document}"/>
  <p:tag name="IGUANATEXSIZE" val="2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 (x) = \theta_0 + \theta_1 (size) + \theta_2 (size)^2&#10;$&#10;&#10;\end{document}"/>
  <p:tag name="IGUANATEXSIZE" val="2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 (x) = \theta_0 + \theta_1 (size) + \theta_2 \sqrt{(size)}&#10;$&#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for $j=0$ and $j=1$)&#10;% \delta_i^{(l)} = \left(\sum_j W_{ji}^{(l)} \delta_j^{(l+1)}\right) f'(z_i^{(l)})&#10;&#10;&#10;&#10;\end{document}"/>
  <p:tag name="IGUANATEXSIZE" val="24"/>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10;$&#10;% \delta_i^{(l)} = \left(\sum_j W_{ji}^{(l)} \delta_j^{(l+1)}\right) f'(z_i^{(l)})&#10;&#10;&#10;&#10;\end{document}"/>
  <p:tag name="IGUANATEXSIZE" val="24"/>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10;$ &#10;&#10;% \delta_i^{(l)} = \left(\sum_j W_{ji}^{(l)} \delta_j^{(l+1)}\right) f'(z_i^{(l)})&#10;&#10;&#10;&#10;\end{document}"/>
  <p:tag name="IGUANATEXSIZE" val="24"/>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10;$&#10;% \delta_i^{(l)} = \left(\sum_j W_{ji}^{(l)} \delta_j^{(l+1)}\right) f'(z_i^{(l)})&#10;&#10;&#10;&#10;\end{document}"/>
  <p:tag name="IGUANATEXSIZE" val="28"/>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10;$&#10;% \delta_i^{(l)} = \left(\sum_j W_{ji}^{(l)} \delta_j^{(l+1)}\right) f'(z_i^{(l)})&#10;&#10;&#10;&#10;\end{document}"/>
  <p:tag name="IGUANATEXSIZE" val="28"/>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 $(\theta \in \mathbb{R})$&#10;&#10;\end{document}"/>
  <p:tag name="IGUANATEXSIZE" val="24"/>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J(\theta) = a\theta^2 + b\theta + c&#10;$&#10;&#10;\end{document}"/>
  <p:tag name="IGUANATEXSIZE" val="24"/>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10;$&#10;% \delta_i^{(l)} = \left(\sum_j W_{ji}^{(l)} \delta_j^{(l+1)}\right) f'(z_i^{(l)})&#10;&#10;&#10;&#10;\end{document}"/>
  <p:tag name="IGUANATEXSIZE" val="24"/>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10;$ &#10;&#10;% \delta_i^{(l)} = \left(\sum_j W_{ji}^{(l)} \delta_j^{(l+1)}\right) f'(z_i^{(l)})&#10;&#10;&#10;&#10;\end{document}"/>
  <p:tag name="IGUANATEXSIZE" val="24"/>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theta \in \mathbb{R}^{n+1}&#10;$&#10;&#10;\end{document}"/>
  <p:tag name="IGUANATEXSIZE" val="24"/>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displaystyle&#10;J(\theta_0, \theta_1, \dots, \theta_m) = \frac{1}{2m} \sum^{m}_{i=1} (h_\theta(x^{(i)}) - y^{(i)})^2&#10;$&#10;&#10;\end{document}"/>
  <p:tag name="IGUANATEXSIZE" val="24"/>
</p:tagLst>
</file>

<file path=ppt/theme/theme1.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Template>
  <TotalTime>2548</TotalTime>
  <Words>3126</Words>
  <Application>Microsoft Office PowerPoint</Application>
  <PresentationFormat>全屏显示(16:9)</PresentationFormat>
  <Paragraphs>632</Paragraphs>
  <Slides>70</Slides>
  <Notes>33</Notes>
  <HiddenSlides>0</HiddenSlides>
  <MMClips>0</MMClips>
  <ScaleCrop>false</ScaleCrop>
  <HeadingPairs>
    <vt:vector size="8" baseType="variant">
      <vt:variant>
        <vt:lpstr>已用的字体</vt:lpstr>
      </vt:variant>
      <vt:variant>
        <vt:i4>8</vt:i4>
      </vt:variant>
      <vt:variant>
        <vt:lpstr>主题</vt:lpstr>
      </vt:variant>
      <vt:variant>
        <vt:i4>4</vt:i4>
      </vt:variant>
      <vt:variant>
        <vt:lpstr>嵌入 OLE 服务器</vt:lpstr>
      </vt:variant>
      <vt:variant>
        <vt:i4>2</vt:i4>
      </vt:variant>
      <vt:variant>
        <vt:lpstr>幻灯片标题</vt:lpstr>
      </vt:variant>
      <vt:variant>
        <vt:i4>70</vt:i4>
      </vt:variant>
    </vt:vector>
  </HeadingPairs>
  <TitlesOfParts>
    <vt:vector size="84" baseType="lpstr">
      <vt:lpstr>楷体_GB2312</vt:lpstr>
      <vt:lpstr>宋体</vt:lpstr>
      <vt:lpstr>Arial</vt:lpstr>
      <vt:lpstr>Calibri</vt:lpstr>
      <vt:lpstr>Cambria Math</vt:lpstr>
      <vt:lpstr>Courier New</vt:lpstr>
      <vt:lpstr>Times New Roman</vt:lpstr>
      <vt:lpstr>Wingdings</vt:lpstr>
      <vt:lpstr>1_Lecture</vt:lpstr>
      <vt:lpstr>2_Office Theme</vt:lpstr>
      <vt:lpstr>3_Office Theme</vt:lpstr>
      <vt:lpstr>2_Lecture</vt:lpstr>
      <vt:lpstr>公式</vt:lpstr>
      <vt:lpstr>图表</vt:lpstr>
      <vt:lpstr>多变量的线性回归 Multiple features</vt:lpstr>
      <vt:lpstr>PowerPoint 演示文稿</vt:lpstr>
      <vt:lpstr>PowerPoint 演示文稿</vt:lpstr>
      <vt:lpstr>PowerPoint 演示文稿</vt:lpstr>
      <vt:lpstr>PowerPoint 演示文稿</vt:lpstr>
      <vt:lpstr>PowerPoint 演示文稿</vt:lpstr>
      <vt:lpstr>PowerPoint 演示文稿</vt:lpstr>
      <vt:lpstr>多变量： 梯度下降算法</vt:lpstr>
      <vt:lpstr>PowerPoint 演示文稿</vt:lpstr>
      <vt:lpstr>PowerPoint 演示文稿</vt:lpstr>
      <vt:lpstr>梯度下降算法注意点:  特征尺度Feature Scaling</vt:lpstr>
      <vt:lpstr>PowerPoint 演示文稿</vt:lpstr>
      <vt:lpstr>PowerPoint 演示文稿</vt:lpstr>
      <vt:lpstr>梯度下降算法注意点二:  学习率Learning rate</vt:lpstr>
      <vt:lpstr>PowerPoint 演示文稿</vt:lpstr>
      <vt:lpstr>PowerPoint 演示文稿</vt:lpstr>
      <vt:lpstr>PowerPoint 演示文稿</vt:lpstr>
      <vt:lpstr>PowerPoint 演示文稿</vt:lpstr>
      <vt:lpstr>特征与多项式回归 Features and polynomial regression</vt:lpstr>
      <vt:lpstr>PowerPoint 演示文稿</vt:lpstr>
      <vt:lpstr>PowerPoint 演示文稿</vt:lpstr>
      <vt:lpstr>PowerPoint 演示文稿</vt:lpstr>
      <vt:lpstr>正则方程 Normal equation</vt:lpstr>
      <vt:lpstr>PowerPoint 演示文稿</vt:lpstr>
      <vt:lpstr>PowerPoint 演示文稿</vt:lpstr>
      <vt:lpstr>PowerPoint 演示文稿</vt:lpstr>
      <vt:lpstr>PowerPoint 演示文稿</vt:lpstr>
      <vt:lpstr>PowerPoint 演示文稿</vt:lpstr>
      <vt:lpstr>PowerPoint 演示文稿</vt:lpstr>
      <vt:lpstr>Classification 分类</vt:lpstr>
      <vt:lpstr>PowerPoint 演示文稿</vt:lpstr>
      <vt:lpstr>PowerPoint 演示文稿</vt:lpstr>
      <vt:lpstr>PowerPoint 演示文稿</vt:lpstr>
      <vt:lpstr>Hypothesis Representation</vt:lpstr>
      <vt:lpstr>PowerPoint 演示文稿</vt:lpstr>
      <vt:lpstr>PowerPoint 演示文稿</vt:lpstr>
      <vt:lpstr>分类边界 Decision boundary</vt:lpstr>
      <vt:lpstr>PowerPoint 演示文稿</vt:lpstr>
      <vt:lpstr>PowerPoint 演示文稿</vt:lpstr>
      <vt:lpstr>PowerPoint 演示文稿</vt:lpstr>
      <vt:lpstr>Cost function</vt:lpstr>
      <vt:lpstr>PowerPoint 演示文稿</vt:lpstr>
      <vt:lpstr>PowerPoint 演示文稿</vt:lpstr>
      <vt:lpstr>PowerPoint 演示文稿</vt:lpstr>
      <vt:lpstr>PowerPoint 演示文稿</vt:lpstr>
      <vt:lpstr>Simplified cost function and gradient descent</vt:lpstr>
      <vt:lpstr>PowerPoint 演示文稿</vt:lpstr>
      <vt:lpstr>PowerPoint 演示文稿</vt:lpstr>
      <vt:lpstr>PowerPoint 演示文稿</vt:lpstr>
      <vt:lpstr>PowerPoint 演示文稿</vt:lpstr>
      <vt:lpstr>Advanced optimization 其他优化算法</vt:lpstr>
      <vt:lpstr>PowerPoint 演示文稿</vt:lpstr>
      <vt:lpstr>PowerPoint 演示文稿</vt:lpstr>
      <vt:lpstr>PowerPoint 演示文稿</vt:lpstr>
      <vt:lpstr>PowerPoint 演示文稿</vt:lpstr>
      <vt:lpstr>Multi-class classification: One-vs-all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OpenClassroom</dc:creator>
  <cp:lastModifiedBy>WCY</cp:lastModifiedBy>
  <cp:revision>252</cp:revision>
  <dcterms:created xsi:type="dcterms:W3CDTF">2010-07-08T21:59:02Z</dcterms:created>
  <dcterms:modified xsi:type="dcterms:W3CDTF">2019-09-11T06:37:01Z</dcterms:modified>
</cp:coreProperties>
</file>